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0" r:id="rId4"/>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Helvetica Neue"/>
      <p:regular r:id="rId22"/>
      <p:bold r:id="rId23"/>
      <p:italic r:id="rId24"/>
      <p:boldItalic r:id="rId25"/>
    </p:embeddedFont>
    <p:embeddedFont>
      <p:font typeface="Helvetica Neue Light"/>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HelveticaNeue-regular.fntdata"/><Relationship Id="rId21" Type="http://schemas.openxmlformats.org/officeDocument/2006/relationships/slide" Target="slides/slide14.xml"/><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HelveticaNeueLight-regular.fntdata"/><Relationship Id="rId25" Type="http://schemas.openxmlformats.org/officeDocument/2006/relationships/font" Target="fonts/HelveticaNeue-boldItalic.fntdata"/><Relationship Id="rId28" Type="http://schemas.openxmlformats.org/officeDocument/2006/relationships/font" Target="fonts/HelveticaNeueLight-italic.fntdata"/><Relationship Id="rId27" Type="http://schemas.openxmlformats.org/officeDocument/2006/relationships/font" Target="fonts/HelveticaNeueLight-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HelveticaNeueLight-boldItalic.fntdata"/><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5f8228b5c_2_6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g55f8228b5c_2_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797e6ee4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797e6ee4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5797e6ee4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797e6ee4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In order to show that the current class parrot needs to inherit the properties of Bird we would use the keyword extend. </a:t>
            </a:r>
            <a:endParaRPr/>
          </a:p>
          <a:p>
            <a:pPr indent="-298450" lvl="0" marL="457200" rtl="0" algn="l">
              <a:spcBef>
                <a:spcPts val="0"/>
              </a:spcBef>
              <a:spcAft>
                <a:spcPts val="0"/>
              </a:spcAft>
              <a:buSzPts val="1100"/>
              <a:buChar char="●"/>
            </a:pPr>
            <a:r>
              <a:rPr lang="en"/>
              <a:t>The Keyword extend allows us to pull the propperties of the previous class.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797e6ee4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797e6ee4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558c81c4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58c81c4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5f8228b5c_2_14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55f8228b5c_2_1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55f8228b5c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5f8228b5c_0_3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11992da17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11992da17_0_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797e6ee4b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797e6ee4b_0_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797e6ee4b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797e6ee4b_0_1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797e6ee4b_0_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797e6ee4b_0_2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74c17aaf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74c17aaf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797e6ee4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797e6ee4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797e6ee4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797e6ee4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ht_Titled_Content">
  <p:cSld name="Wht_Titled_Content">
    <p:bg>
      <p:bgPr>
        <a:solidFill>
          <a:schemeClr val="lt1"/>
        </a:solidFill>
      </p:bgPr>
    </p:bg>
    <p:spTree>
      <p:nvGrpSpPr>
        <p:cNvPr id="6" name="Shape 6"/>
        <p:cNvGrpSpPr/>
        <p:nvPr/>
      </p:nvGrpSpPr>
      <p:grpSpPr>
        <a:xfrm>
          <a:off x="0" y="0"/>
          <a:ext cx="0" cy="0"/>
          <a:chOff x="0" y="0"/>
          <a:chExt cx="0" cy="0"/>
        </a:xfrm>
      </p:grpSpPr>
      <p:grpSp>
        <p:nvGrpSpPr>
          <p:cNvPr id="7" name="Google Shape;7;p2"/>
          <p:cNvGrpSpPr/>
          <p:nvPr/>
        </p:nvGrpSpPr>
        <p:grpSpPr>
          <a:xfrm>
            <a:off x="163933" y="88007"/>
            <a:ext cx="8820349" cy="4971329"/>
            <a:chOff x="0" y="-1"/>
            <a:chExt cx="23520930" cy="13256877"/>
          </a:xfrm>
        </p:grpSpPr>
        <p:sp>
          <p:nvSpPr>
            <p:cNvPr id="8" name="Google Shape;8;p2"/>
            <p:cNvSpPr txBox="1"/>
            <p:nvPr/>
          </p:nvSpPr>
          <p:spPr>
            <a:xfrm>
              <a:off x="452070" y="-1"/>
              <a:ext cx="98307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Confidential &amp; Proprietary Information of Trilogy Education Services, Inc.</a:t>
              </a:r>
              <a:endParaRPr sz="700">
                <a:solidFill>
                  <a:srgbClr val="000000"/>
                </a:solidFill>
                <a:latin typeface="Helvetica Neue"/>
                <a:ea typeface="Helvetica Neue"/>
                <a:cs typeface="Helvetica Neue"/>
                <a:sym typeface="Helvetica Neue"/>
              </a:endParaRPr>
            </a:p>
          </p:txBody>
        </p:sp>
        <p:sp>
          <p:nvSpPr>
            <p:cNvPr id="9" name="Google Shape;9;p2"/>
            <p:cNvSpPr txBox="1"/>
            <p:nvPr/>
          </p:nvSpPr>
          <p:spPr>
            <a:xfrm>
              <a:off x="18397667" y="12834176"/>
              <a:ext cx="45738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 Trilogy Education Services, Inc.</a:t>
              </a:r>
              <a:endParaRPr sz="700">
                <a:solidFill>
                  <a:srgbClr val="000000"/>
                </a:solidFill>
                <a:latin typeface="Helvetica Neue"/>
                <a:ea typeface="Helvetica Neue"/>
                <a:cs typeface="Helvetica Neue"/>
                <a:sym typeface="Helvetica Neue"/>
              </a:endParaRPr>
            </a:p>
          </p:txBody>
        </p:sp>
        <p:cxnSp>
          <p:nvCxnSpPr>
            <p:cNvPr id="10" name="Google Shape;10;p2"/>
            <p:cNvCxnSpPr/>
            <p:nvPr/>
          </p:nvCxnSpPr>
          <p:spPr>
            <a:xfrm rot="10800000">
              <a:off x="23514756"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11" name="Google Shape;11;p2"/>
            <p:cNvCxnSpPr/>
            <p:nvPr/>
          </p:nvCxnSpPr>
          <p:spPr>
            <a:xfrm rot="10800000">
              <a:off x="1269"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12" name="Google Shape;12;p2"/>
            <p:cNvCxnSpPr/>
            <p:nvPr/>
          </p:nvCxnSpPr>
          <p:spPr>
            <a:xfrm>
              <a:off x="0" y="13034475"/>
              <a:ext cx="18236700" cy="0"/>
            </a:xfrm>
            <a:prstGeom prst="straightConnector1">
              <a:avLst/>
            </a:prstGeom>
            <a:noFill/>
            <a:ln cap="flat" cmpd="sng" w="25400">
              <a:solidFill>
                <a:srgbClr val="2E91A3"/>
              </a:solidFill>
              <a:prstDash val="solid"/>
              <a:miter lim="400000"/>
              <a:headEnd len="sm" w="sm" type="none"/>
              <a:tailEnd len="sm" w="sm" type="none"/>
            </a:ln>
          </p:spPr>
        </p:cxnSp>
        <p:cxnSp>
          <p:nvCxnSpPr>
            <p:cNvPr id="13" name="Google Shape;13;p2"/>
            <p:cNvCxnSpPr/>
            <p:nvPr/>
          </p:nvCxnSpPr>
          <p:spPr>
            <a:xfrm>
              <a:off x="10353630" y="211280"/>
              <a:ext cx="13167300" cy="0"/>
            </a:xfrm>
            <a:prstGeom prst="straightConnector1">
              <a:avLst/>
            </a:prstGeom>
            <a:noFill/>
            <a:ln cap="flat" cmpd="sng" w="25400">
              <a:solidFill>
                <a:srgbClr val="2E91A3"/>
              </a:solidFill>
              <a:prstDash val="solid"/>
              <a:miter lim="400000"/>
              <a:headEnd len="sm" w="sm" type="none"/>
              <a:tailEnd len="sm" w="sm" type="none"/>
            </a:ln>
          </p:spPr>
        </p:cxnSp>
        <p:cxnSp>
          <p:nvCxnSpPr>
            <p:cNvPr id="14" name="Google Shape;14;p2"/>
            <p:cNvCxnSpPr/>
            <p:nvPr/>
          </p:nvCxnSpPr>
          <p:spPr>
            <a:xfrm>
              <a:off x="14498" y="211280"/>
              <a:ext cx="398700" cy="0"/>
            </a:xfrm>
            <a:prstGeom prst="straightConnector1">
              <a:avLst/>
            </a:prstGeom>
            <a:noFill/>
            <a:ln cap="flat" cmpd="sng" w="25400">
              <a:solidFill>
                <a:srgbClr val="2E91A3"/>
              </a:solidFill>
              <a:prstDash val="solid"/>
              <a:miter lim="400000"/>
              <a:headEnd len="sm" w="sm" type="none"/>
              <a:tailEnd len="sm" w="sm" type="none"/>
            </a:ln>
          </p:spPr>
        </p:cxnSp>
        <p:cxnSp>
          <p:nvCxnSpPr>
            <p:cNvPr id="15" name="Google Shape;15;p2"/>
            <p:cNvCxnSpPr/>
            <p:nvPr/>
          </p:nvCxnSpPr>
          <p:spPr>
            <a:xfrm>
              <a:off x="23106964" y="13034475"/>
              <a:ext cx="398700" cy="0"/>
            </a:xfrm>
            <a:prstGeom prst="straightConnector1">
              <a:avLst/>
            </a:prstGeom>
            <a:noFill/>
            <a:ln cap="flat" cmpd="sng" w="25400">
              <a:solidFill>
                <a:srgbClr val="2E91A3"/>
              </a:solidFill>
              <a:prstDash val="solid"/>
              <a:miter lim="400000"/>
              <a:headEnd len="sm" w="sm" type="none"/>
              <a:tailEnd len="sm" w="sm" type="none"/>
            </a:ln>
          </p:spPr>
        </p:cxnSp>
      </p:grpSp>
      <p:sp>
        <p:nvSpPr>
          <p:cNvPr id="16" name="Google Shape;16;p2"/>
          <p:cNvSpPr txBox="1"/>
          <p:nvPr>
            <p:ph type="title"/>
          </p:nvPr>
        </p:nvSpPr>
        <p:spPr>
          <a:xfrm>
            <a:off x="423561" y="273844"/>
            <a:ext cx="6389400" cy="4431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dk1"/>
              </a:buClr>
              <a:buSzPts val="2400"/>
              <a:buFont typeface="Helvetica Neue"/>
              <a:buNone/>
              <a:defRPr b="1" i="0" sz="24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cxnSp>
        <p:nvCxnSpPr>
          <p:cNvPr id="17" name="Google Shape;17;p2"/>
          <p:cNvCxnSpPr/>
          <p:nvPr/>
        </p:nvCxnSpPr>
        <p:spPr>
          <a:xfrm>
            <a:off x="508181" y="694960"/>
            <a:ext cx="7954200" cy="0"/>
          </a:xfrm>
          <a:prstGeom prst="straightConnector1">
            <a:avLst/>
          </a:prstGeom>
          <a:noFill/>
          <a:ln cap="flat" cmpd="sng" w="38100">
            <a:solidFill>
              <a:schemeClr val="dk1"/>
            </a:solidFill>
            <a:prstDash val="solid"/>
            <a:miter lim="800000"/>
            <a:headEnd len="sm" w="sm" type="none"/>
            <a:tailEnd len="sm" w="sm" type="none"/>
          </a:ln>
        </p:spPr>
      </p:cxnSp>
      <p:sp>
        <p:nvSpPr>
          <p:cNvPr id="18" name="Google Shape;18;p2"/>
          <p:cNvSpPr txBox="1"/>
          <p:nvPr>
            <p:ph idx="1" type="body"/>
          </p:nvPr>
        </p:nvSpPr>
        <p:spPr>
          <a:xfrm>
            <a:off x="407564" y="997033"/>
            <a:ext cx="8331300" cy="2994300"/>
          </a:xfrm>
          <a:prstGeom prst="rect">
            <a:avLst/>
          </a:prstGeom>
          <a:noFill/>
          <a:ln>
            <a:noFill/>
          </a:ln>
        </p:spPr>
        <p:txBody>
          <a:bodyPr anchorCtr="0" anchor="t" bIns="34275" lIns="68575" spcFirstLastPara="1" rIns="68575" wrap="square" tIns="34275">
            <a:noAutofit/>
          </a:bodyPr>
          <a:lstStyle>
            <a:lvl1pPr indent="-400050" lvl="0" marL="457200" marR="0" rtl="0" algn="l">
              <a:lnSpc>
                <a:spcPct val="90000"/>
              </a:lnSpc>
              <a:spcBef>
                <a:spcPts val="800"/>
              </a:spcBef>
              <a:spcAft>
                <a:spcPts val="0"/>
              </a:spcAft>
              <a:buClr>
                <a:schemeClr val="dk1"/>
              </a:buClr>
              <a:buSzPts val="2700"/>
              <a:buFont typeface="Arial"/>
              <a:buChar char="•"/>
              <a:defRPr b="0" i="0" sz="2700" u="none" cap="none" strike="noStrike">
                <a:solidFill>
                  <a:schemeClr val="dk1"/>
                </a:solidFill>
                <a:latin typeface="Helvetica Neue"/>
                <a:ea typeface="Helvetica Neue"/>
                <a:cs typeface="Helvetica Neue"/>
                <a:sym typeface="Helvetica Neue"/>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Helvetica Neue"/>
                <a:ea typeface="Helvetica Neue"/>
                <a:cs typeface="Helvetica Neue"/>
                <a:sym typeface="Helvetica Neue"/>
              </a:defRPr>
            </a:lvl2pPr>
            <a:lvl3pPr indent="-355600" lvl="2" marL="1371600" marR="0" rtl="0" algn="l">
              <a:lnSpc>
                <a:spcPct val="90000"/>
              </a:lnSpc>
              <a:spcBef>
                <a:spcPts val="400"/>
              </a:spcBef>
              <a:spcAft>
                <a:spcPts val="0"/>
              </a:spcAft>
              <a:buClr>
                <a:schemeClr val="dk1"/>
              </a:buClr>
              <a:buSzPts val="2000"/>
              <a:buFont typeface="Arial"/>
              <a:buChar char="•"/>
              <a:defRPr b="0" i="0" sz="2000" u="none" cap="none" strike="noStrike">
                <a:solidFill>
                  <a:schemeClr val="dk1"/>
                </a:solidFill>
                <a:latin typeface="Helvetica Neue"/>
                <a:ea typeface="Helvetica Neue"/>
                <a:cs typeface="Helvetica Neue"/>
                <a:sym typeface="Helvetica Neue"/>
              </a:defRPr>
            </a:lvl3pPr>
            <a:lvl4pPr indent="-285750" lvl="3" marL="1828800" marR="0" rtl="0" algn="l">
              <a:lnSpc>
                <a:spcPct val="90000"/>
              </a:lnSpc>
              <a:spcBef>
                <a:spcPts val="400"/>
              </a:spcBef>
              <a:spcAft>
                <a:spcPts val="0"/>
              </a:spcAft>
              <a:buClr>
                <a:schemeClr val="dk1"/>
              </a:buClr>
              <a:buSzPts val="900"/>
              <a:buFont typeface="Arial"/>
              <a:buChar char="•"/>
              <a:defRPr b="0" i="0" sz="900" u="none" cap="none" strike="noStrike">
                <a:solidFill>
                  <a:schemeClr val="dk1"/>
                </a:solidFill>
                <a:latin typeface="Arial"/>
                <a:ea typeface="Arial"/>
                <a:cs typeface="Arial"/>
                <a:sym typeface="Arial"/>
              </a:defRPr>
            </a:lvl4pPr>
            <a:lvl5pPr indent="-273050" lvl="4" marL="2286000" marR="0" rtl="0" algn="l">
              <a:lnSpc>
                <a:spcPct val="90000"/>
              </a:lnSpc>
              <a:spcBef>
                <a:spcPts val="400"/>
              </a:spcBef>
              <a:spcAft>
                <a:spcPts val="0"/>
              </a:spcAft>
              <a:buClr>
                <a:schemeClr val="dk1"/>
              </a:buClr>
              <a:buSzPts val="700"/>
              <a:buFont typeface="Arial"/>
              <a:buChar char="•"/>
              <a:defRPr b="0" i="0" sz="7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 name="Google Shape;19;p2"/>
          <p:cNvSpPr/>
          <p:nvPr/>
        </p:nvSpPr>
        <p:spPr>
          <a:xfrm>
            <a:off x="8027026" y="2181"/>
            <a:ext cx="711900" cy="711900"/>
          </a:xfrm>
          <a:prstGeom prst="rect">
            <a:avLst/>
          </a:prstGeom>
          <a:solidFill>
            <a:srgbClr val="F3F6F8"/>
          </a:solidFill>
          <a:ln>
            <a:noFill/>
          </a:ln>
        </p:spPr>
        <p:txBody>
          <a:bodyPr anchorCtr="0" anchor="ctr" bIns="0" lIns="0" spcFirstLastPara="1" rIns="0" wrap="square" tIns="0">
            <a:noAutofit/>
          </a:bodyPr>
          <a:lstStyle/>
          <a:p>
            <a:pPr indent="0" lvl="0" marL="0" marR="0" rtl="0" algn="ctr">
              <a:spcBef>
                <a:spcPts val="0"/>
              </a:spcBef>
              <a:spcAft>
                <a:spcPts val="0"/>
              </a:spcAft>
              <a:buClr>
                <a:srgbClr val="FFFFFF"/>
              </a:buClr>
              <a:buSzPts val="2300"/>
              <a:buFont typeface="Helvetica Neue"/>
              <a:buNone/>
            </a:pPr>
            <a:r>
              <a:t/>
            </a:r>
            <a:endParaRPr b="1" sz="1100">
              <a:solidFill>
                <a:srgbClr val="000000"/>
              </a:solidFill>
              <a:latin typeface="Helvetica Neue"/>
              <a:ea typeface="Helvetica Neue"/>
              <a:cs typeface="Helvetica Neue"/>
              <a:sym typeface="Helvetica Neue"/>
            </a:endParaRPr>
          </a:p>
        </p:txBody>
      </p:sp>
      <p:pic>
        <p:nvPicPr>
          <p:cNvPr descr="Image" id="20" name="Google Shape;20;p2"/>
          <p:cNvPicPr preferRelativeResize="0"/>
          <p:nvPr/>
        </p:nvPicPr>
        <p:blipFill rotWithShape="1">
          <a:blip r:embed="rId2">
            <a:alphaModFix/>
          </a:blip>
          <a:srcRect b="0" l="0" r="0" t="0"/>
          <a:stretch/>
        </p:blipFill>
        <p:spPr>
          <a:xfrm>
            <a:off x="8192609" y="166182"/>
            <a:ext cx="380657" cy="38382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5" name="Shape 65"/>
        <p:cNvGrpSpPr/>
        <p:nvPr/>
      </p:nvGrpSpPr>
      <p:grpSpPr>
        <a:xfrm>
          <a:off x="0" y="0"/>
          <a:ext cx="0" cy="0"/>
          <a:chOff x="0" y="0"/>
          <a:chExt cx="0" cy="0"/>
        </a:xfrm>
      </p:grpSpPr>
      <p:sp>
        <p:nvSpPr>
          <p:cNvPr id="66" name="Google Shape;66;p12"/>
          <p:cNvSpPr txBox="1"/>
          <p:nvPr>
            <p:ph type="title"/>
          </p:nvPr>
        </p:nvSpPr>
        <p:spPr>
          <a:xfrm>
            <a:off x="490250" y="450150"/>
            <a:ext cx="6367838" cy="4090838"/>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7" name="Google Shape;67;p12"/>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1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txBox="1"/>
          <p:nvPr>
            <p:ph type="title"/>
          </p:nvPr>
        </p:nvSpPr>
        <p:spPr>
          <a:xfrm>
            <a:off x="265500" y="1233175"/>
            <a:ext cx="4045162"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1" name="Google Shape;71;p13"/>
          <p:cNvSpPr txBox="1"/>
          <p:nvPr>
            <p:ph idx="1" type="subTitle"/>
          </p:nvPr>
        </p:nvSpPr>
        <p:spPr>
          <a:xfrm>
            <a:off x="265500" y="2803075"/>
            <a:ext cx="4045162" cy="1235138"/>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2" name="Google Shape;72;p13"/>
          <p:cNvSpPr txBox="1"/>
          <p:nvPr>
            <p:ph idx="2" type="body"/>
          </p:nvPr>
        </p:nvSpPr>
        <p:spPr>
          <a:xfrm>
            <a:off x="4939500" y="724075"/>
            <a:ext cx="3837038" cy="3695063"/>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73" name="Google Shape;73;p13"/>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4" name="Shape 74"/>
        <p:cNvGrpSpPr/>
        <p:nvPr/>
      </p:nvGrpSpPr>
      <p:grpSpPr>
        <a:xfrm>
          <a:off x="0" y="0"/>
          <a:ext cx="0" cy="0"/>
          <a:chOff x="0" y="0"/>
          <a:chExt cx="0" cy="0"/>
        </a:xfrm>
      </p:grpSpPr>
      <p:sp>
        <p:nvSpPr>
          <p:cNvPr id="75" name="Google Shape;75;p14"/>
          <p:cNvSpPr txBox="1"/>
          <p:nvPr>
            <p:ph idx="1" type="body"/>
          </p:nvPr>
        </p:nvSpPr>
        <p:spPr>
          <a:xfrm>
            <a:off x="311700" y="4230575"/>
            <a:ext cx="5998838" cy="605138"/>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76" name="Google Shape;76;p14"/>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77" name="Shape 77"/>
        <p:cNvGrpSpPr/>
        <p:nvPr/>
      </p:nvGrpSpPr>
      <p:grpSpPr>
        <a:xfrm>
          <a:off x="0" y="0"/>
          <a:ext cx="0" cy="0"/>
          <a:chOff x="0" y="0"/>
          <a:chExt cx="0" cy="0"/>
        </a:xfrm>
      </p:grpSpPr>
      <p:sp>
        <p:nvSpPr>
          <p:cNvPr id="78" name="Google Shape;78;p15"/>
          <p:cNvSpPr txBox="1"/>
          <p:nvPr>
            <p:ph hasCustomPrompt="1" type="title"/>
          </p:nvPr>
        </p:nvSpPr>
        <p:spPr>
          <a:xfrm>
            <a:off x="311700" y="1106125"/>
            <a:ext cx="8520638" cy="1963463"/>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9" name="Google Shape;79;p15"/>
          <p:cNvSpPr txBox="1"/>
          <p:nvPr>
            <p:ph idx="1" type="body"/>
          </p:nvPr>
        </p:nvSpPr>
        <p:spPr>
          <a:xfrm>
            <a:off x="311700" y="3152225"/>
            <a:ext cx="8520638" cy="1300838"/>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80" name="Google Shape;80;p15"/>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1" name="Shape 81"/>
        <p:cNvGrpSpPr/>
        <p:nvPr/>
      </p:nvGrpSpPr>
      <p:grpSpPr>
        <a:xfrm>
          <a:off x="0" y="0"/>
          <a:ext cx="0" cy="0"/>
          <a:chOff x="0" y="0"/>
          <a:chExt cx="0" cy="0"/>
        </a:xfrm>
      </p:grpSpPr>
      <p:sp>
        <p:nvSpPr>
          <p:cNvPr id="82" name="Google Shape;82;p16"/>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p:cSld name="TITLE_1">
    <p:spTree>
      <p:nvGrpSpPr>
        <p:cNvPr id="83" name="Shape 83"/>
        <p:cNvGrpSpPr/>
        <p:nvPr/>
      </p:nvGrpSpPr>
      <p:grpSpPr>
        <a:xfrm>
          <a:off x="0" y="0"/>
          <a:ext cx="0" cy="0"/>
          <a:chOff x="0" y="0"/>
          <a:chExt cx="0" cy="0"/>
        </a:xfrm>
      </p:grpSpPr>
      <p:sp>
        <p:nvSpPr>
          <p:cNvPr id="84" name="Google Shape;84;p17"/>
          <p:cNvSpPr txBox="1"/>
          <p:nvPr>
            <p:ph type="title"/>
          </p:nvPr>
        </p:nvSpPr>
        <p:spPr>
          <a:xfrm>
            <a:off x="666750" y="862013"/>
            <a:ext cx="7810538" cy="1743075"/>
          </a:xfrm>
          <a:prstGeom prst="rect">
            <a:avLst/>
          </a:prstGeom>
          <a:noFill/>
          <a:ln>
            <a:noFill/>
          </a:ln>
        </p:spPr>
        <p:txBody>
          <a:bodyPr anchorCtr="0" anchor="b"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5" name="Google Shape;85;p17"/>
          <p:cNvSpPr txBox="1"/>
          <p:nvPr>
            <p:ph idx="1" type="body"/>
          </p:nvPr>
        </p:nvSpPr>
        <p:spPr>
          <a:xfrm>
            <a:off x="666750" y="2652713"/>
            <a:ext cx="7810538" cy="595350"/>
          </a:xfrm>
          <a:prstGeom prst="rect">
            <a:avLst/>
          </a:prstGeom>
          <a:noFill/>
          <a:ln>
            <a:noFill/>
          </a:ln>
        </p:spPr>
        <p:txBody>
          <a:bodyPr anchorCtr="0" anchor="t" bIns="91425" lIns="91425" spcFirstLastPara="1" rIns="91425" wrap="square" tIns="91425">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6" name="Google Shape;86;p17"/>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87" name="Shape 87"/>
        <p:cNvGrpSpPr/>
        <p:nvPr/>
      </p:nvGrpSpPr>
      <p:grpSpPr>
        <a:xfrm>
          <a:off x="0" y="0"/>
          <a:ext cx="0" cy="0"/>
          <a:chOff x="0" y="0"/>
          <a:chExt cx="0" cy="0"/>
        </a:xfrm>
      </p:grpSpPr>
      <p:sp>
        <p:nvSpPr>
          <p:cNvPr id="88" name="Google Shape;88;p18"/>
          <p:cNvSpPr txBox="1"/>
          <p:nvPr>
            <p:ph type="title"/>
          </p:nvPr>
        </p:nvSpPr>
        <p:spPr>
          <a:xfrm>
            <a:off x="633413" y="133350"/>
            <a:ext cx="7877138" cy="8572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9" name="Google Shape;89;p18"/>
          <p:cNvSpPr txBox="1"/>
          <p:nvPr>
            <p:ph idx="1" type="body"/>
          </p:nvPr>
        </p:nvSpPr>
        <p:spPr>
          <a:xfrm>
            <a:off x="633413" y="1181100"/>
            <a:ext cx="7877138" cy="3486150"/>
          </a:xfrm>
          <a:prstGeom prst="rect">
            <a:avLst/>
          </a:prstGeom>
          <a:noFill/>
          <a:ln>
            <a:noFill/>
          </a:ln>
        </p:spPr>
        <p:txBody>
          <a:bodyPr anchorCtr="0" anchor="ctr" bIns="91425" lIns="91425" spcFirstLastPara="1" rIns="91425" wrap="square" tIns="91425">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0" name="Google Shape;90;p18"/>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TITLE_AND_BODY_1">
    <p:spTree>
      <p:nvGrpSpPr>
        <p:cNvPr id="91" name="Shape 91"/>
        <p:cNvGrpSpPr/>
        <p:nvPr/>
      </p:nvGrpSpPr>
      <p:grpSpPr>
        <a:xfrm>
          <a:off x="0" y="0"/>
          <a:ext cx="0" cy="0"/>
          <a:chOff x="0" y="0"/>
          <a:chExt cx="0" cy="0"/>
        </a:xfrm>
      </p:grpSpPr>
      <p:sp>
        <p:nvSpPr>
          <p:cNvPr id="92" name="Google Shape;92;p19"/>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93" name="Shape 93"/>
        <p:cNvGrpSpPr/>
        <p:nvPr/>
      </p:nvGrpSpPr>
      <p:grpSpPr>
        <a:xfrm>
          <a:off x="0" y="0"/>
          <a:ext cx="0" cy="0"/>
          <a:chOff x="0" y="0"/>
          <a:chExt cx="0" cy="0"/>
        </a:xfrm>
      </p:grpSpPr>
      <p:sp>
        <p:nvSpPr>
          <p:cNvPr id="94" name="Google Shape;94;p20"/>
          <p:cNvSpPr/>
          <p:nvPr>
            <p:ph idx="2" type="pic"/>
          </p:nvPr>
        </p:nvSpPr>
        <p:spPr>
          <a:xfrm>
            <a:off x="5910263" y="2643188"/>
            <a:ext cx="2776500" cy="208125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5" name="Google Shape;95;p20"/>
          <p:cNvSpPr/>
          <p:nvPr>
            <p:ph idx="3" type="pic"/>
          </p:nvPr>
        </p:nvSpPr>
        <p:spPr>
          <a:xfrm>
            <a:off x="5910263" y="423863"/>
            <a:ext cx="2776500" cy="208125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6" name="Google Shape;96;p20"/>
          <p:cNvSpPr/>
          <p:nvPr>
            <p:ph idx="4" type="pic"/>
          </p:nvPr>
        </p:nvSpPr>
        <p:spPr>
          <a:xfrm>
            <a:off x="452438" y="423863"/>
            <a:ext cx="5314950" cy="4300538"/>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7" name="Google Shape;97;p20"/>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98" name="Shape 98"/>
        <p:cNvGrpSpPr/>
        <p:nvPr/>
      </p:nvGrpSpPr>
      <p:grpSpPr>
        <a:xfrm>
          <a:off x="0" y="0"/>
          <a:ext cx="0" cy="0"/>
          <a:chOff x="0" y="0"/>
          <a:chExt cx="0" cy="0"/>
        </a:xfrm>
      </p:grpSpPr>
      <p:sp>
        <p:nvSpPr>
          <p:cNvPr id="99" name="Google Shape;99;p21"/>
          <p:cNvSpPr txBox="1"/>
          <p:nvPr>
            <p:ph type="title"/>
          </p:nvPr>
        </p:nvSpPr>
        <p:spPr>
          <a:xfrm>
            <a:off x="633413" y="133350"/>
            <a:ext cx="7877138" cy="857250"/>
          </a:xfrm>
          <a:prstGeom prst="rect">
            <a:avLst/>
          </a:prstGeom>
          <a:noFill/>
          <a:ln>
            <a:noFill/>
          </a:ln>
        </p:spPr>
        <p:txBody>
          <a:bodyPr anchorCtr="0" anchor="ctr" bIns="91425" lIns="91425" spcFirstLastPara="1" rIns="91425" wrap="square" tIns="9142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00" name="Google Shape;100;p21"/>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ht_Section">
  <p:cSld name="Wht_Section">
    <p:bg>
      <p:bgPr>
        <a:solidFill>
          <a:schemeClr val="lt1"/>
        </a:solidFill>
      </p:bgPr>
    </p:bg>
    <p:spTree>
      <p:nvGrpSpPr>
        <p:cNvPr id="21" name="Shape 21"/>
        <p:cNvGrpSpPr/>
        <p:nvPr/>
      </p:nvGrpSpPr>
      <p:grpSpPr>
        <a:xfrm>
          <a:off x="0" y="0"/>
          <a:ext cx="0" cy="0"/>
          <a:chOff x="0" y="0"/>
          <a:chExt cx="0" cy="0"/>
        </a:xfrm>
      </p:grpSpPr>
      <p:sp>
        <p:nvSpPr>
          <p:cNvPr id="22" name="Google Shape;22;p3"/>
          <p:cNvSpPr txBox="1"/>
          <p:nvPr>
            <p:ph type="title"/>
          </p:nvPr>
        </p:nvSpPr>
        <p:spPr>
          <a:xfrm>
            <a:off x="628650" y="1984749"/>
            <a:ext cx="7886700" cy="8226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dk1"/>
              </a:buClr>
              <a:buSzPts val="5600"/>
              <a:buFont typeface="Helvetica Neue"/>
              <a:buNone/>
              <a:defRPr b="1" i="0" sz="56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grpSp>
        <p:nvGrpSpPr>
          <p:cNvPr id="23" name="Google Shape;23;p3"/>
          <p:cNvGrpSpPr/>
          <p:nvPr/>
        </p:nvGrpSpPr>
        <p:grpSpPr>
          <a:xfrm>
            <a:off x="163933" y="88007"/>
            <a:ext cx="8820349" cy="4971329"/>
            <a:chOff x="0" y="-1"/>
            <a:chExt cx="23520930" cy="13256877"/>
          </a:xfrm>
        </p:grpSpPr>
        <p:sp>
          <p:nvSpPr>
            <p:cNvPr id="24" name="Google Shape;24;p3"/>
            <p:cNvSpPr txBox="1"/>
            <p:nvPr/>
          </p:nvSpPr>
          <p:spPr>
            <a:xfrm>
              <a:off x="452070" y="-1"/>
              <a:ext cx="98307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Confidential &amp; Proprietary Information of Trilogy Education Services, Inc.</a:t>
              </a:r>
              <a:endParaRPr sz="700">
                <a:solidFill>
                  <a:srgbClr val="000000"/>
                </a:solidFill>
                <a:latin typeface="Helvetica Neue"/>
                <a:ea typeface="Helvetica Neue"/>
                <a:cs typeface="Helvetica Neue"/>
                <a:sym typeface="Helvetica Neue"/>
              </a:endParaRPr>
            </a:p>
          </p:txBody>
        </p:sp>
        <p:sp>
          <p:nvSpPr>
            <p:cNvPr id="25" name="Google Shape;25;p3"/>
            <p:cNvSpPr txBox="1"/>
            <p:nvPr/>
          </p:nvSpPr>
          <p:spPr>
            <a:xfrm>
              <a:off x="18397667" y="12834176"/>
              <a:ext cx="45738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 Trilogy Education Services, Inc.</a:t>
              </a:r>
              <a:endParaRPr sz="700">
                <a:solidFill>
                  <a:srgbClr val="000000"/>
                </a:solidFill>
                <a:latin typeface="Helvetica Neue"/>
                <a:ea typeface="Helvetica Neue"/>
                <a:cs typeface="Helvetica Neue"/>
                <a:sym typeface="Helvetica Neue"/>
              </a:endParaRPr>
            </a:p>
          </p:txBody>
        </p:sp>
        <p:cxnSp>
          <p:nvCxnSpPr>
            <p:cNvPr id="26" name="Google Shape;26;p3"/>
            <p:cNvCxnSpPr/>
            <p:nvPr/>
          </p:nvCxnSpPr>
          <p:spPr>
            <a:xfrm rot="10800000">
              <a:off x="23514756"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27" name="Google Shape;27;p3"/>
            <p:cNvCxnSpPr/>
            <p:nvPr/>
          </p:nvCxnSpPr>
          <p:spPr>
            <a:xfrm rot="10800000">
              <a:off x="1269"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28" name="Google Shape;28;p3"/>
            <p:cNvCxnSpPr/>
            <p:nvPr/>
          </p:nvCxnSpPr>
          <p:spPr>
            <a:xfrm>
              <a:off x="0" y="13034475"/>
              <a:ext cx="18236700" cy="0"/>
            </a:xfrm>
            <a:prstGeom prst="straightConnector1">
              <a:avLst/>
            </a:prstGeom>
            <a:noFill/>
            <a:ln cap="flat" cmpd="sng" w="25400">
              <a:solidFill>
                <a:srgbClr val="2E91A3"/>
              </a:solidFill>
              <a:prstDash val="solid"/>
              <a:miter lim="400000"/>
              <a:headEnd len="sm" w="sm" type="none"/>
              <a:tailEnd len="sm" w="sm" type="none"/>
            </a:ln>
          </p:spPr>
        </p:cxnSp>
        <p:cxnSp>
          <p:nvCxnSpPr>
            <p:cNvPr id="29" name="Google Shape;29;p3"/>
            <p:cNvCxnSpPr/>
            <p:nvPr/>
          </p:nvCxnSpPr>
          <p:spPr>
            <a:xfrm>
              <a:off x="10353630" y="211280"/>
              <a:ext cx="13167300" cy="0"/>
            </a:xfrm>
            <a:prstGeom prst="straightConnector1">
              <a:avLst/>
            </a:prstGeom>
            <a:noFill/>
            <a:ln cap="flat" cmpd="sng" w="25400">
              <a:solidFill>
                <a:srgbClr val="2E91A3"/>
              </a:solidFill>
              <a:prstDash val="solid"/>
              <a:miter lim="400000"/>
              <a:headEnd len="sm" w="sm" type="none"/>
              <a:tailEnd len="sm" w="sm" type="none"/>
            </a:ln>
          </p:spPr>
        </p:cxnSp>
        <p:cxnSp>
          <p:nvCxnSpPr>
            <p:cNvPr id="30" name="Google Shape;30;p3"/>
            <p:cNvCxnSpPr/>
            <p:nvPr/>
          </p:nvCxnSpPr>
          <p:spPr>
            <a:xfrm>
              <a:off x="14498" y="211280"/>
              <a:ext cx="398700" cy="0"/>
            </a:xfrm>
            <a:prstGeom prst="straightConnector1">
              <a:avLst/>
            </a:prstGeom>
            <a:noFill/>
            <a:ln cap="flat" cmpd="sng" w="25400">
              <a:solidFill>
                <a:srgbClr val="2E91A3"/>
              </a:solidFill>
              <a:prstDash val="solid"/>
              <a:miter lim="400000"/>
              <a:headEnd len="sm" w="sm" type="none"/>
              <a:tailEnd len="sm" w="sm" type="none"/>
            </a:ln>
          </p:spPr>
        </p:cxnSp>
        <p:cxnSp>
          <p:nvCxnSpPr>
            <p:cNvPr id="31" name="Google Shape;31;p3"/>
            <p:cNvCxnSpPr/>
            <p:nvPr/>
          </p:nvCxnSpPr>
          <p:spPr>
            <a:xfrm>
              <a:off x="23106964" y="13034475"/>
              <a:ext cx="398700" cy="0"/>
            </a:xfrm>
            <a:prstGeom prst="straightConnector1">
              <a:avLst/>
            </a:prstGeom>
            <a:noFill/>
            <a:ln cap="flat" cmpd="sng" w="25400">
              <a:solidFill>
                <a:srgbClr val="2E91A3"/>
              </a:solidFill>
              <a:prstDash val="solid"/>
              <a:miter lim="400000"/>
              <a:headEnd len="sm" w="sm" type="none"/>
              <a:tailEnd len="sm" w="sm" type="none"/>
            </a:ln>
          </p:spPr>
        </p:cxnSp>
      </p:grpSp>
      <p:sp>
        <p:nvSpPr>
          <p:cNvPr id="32" name="Google Shape;32;p3"/>
          <p:cNvSpPr/>
          <p:nvPr/>
        </p:nvSpPr>
        <p:spPr>
          <a:xfrm>
            <a:off x="8027026" y="2181"/>
            <a:ext cx="711900" cy="711900"/>
          </a:xfrm>
          <a:prstGeom prst="rect">
            <a:avLst/>
          </a:prstGeom>
          <a:solidFill>
            <a:srgbClr val="F3F6F8"/>
          </a:solidFill>
          <a:ln>
            <a:noFill/>
          </a:ln>
        </p:spPr>
        <p:txBody>
          <a:bodyPr anchorCtr="0" anchor="ctr" bIns="0" lIns="0" spcFirstLastPara="1" rIns="0" wrap="square" tIns="0">
            <a:noAutofit/>
          </a:bodyPr>
          <a:lstStyle/>
          <a:p>
            <a:pPr indent="0" lvl="0" marL="0" marR="0" rtl="0" algn="ctr">
              <a:spcBef>
                <a:spcPts val="0"/>
              </a:spcBef>
              <a:spcAft>
                <a:spcPts val="0"/>
              </a:spcAft>
              <a:buClr>
                <a:srgbClr val="FFFFFF"/>
              </a:buClr>
              <a:buSzPts val="2300"/>
              <a:buFont typeface="Helvetica Neue"/>
              <a:buNone/>
            </a:pPr>
            <a:r>
              <a:t/>
            </a:r>
            <a:endParaRPr b="1" sz="1100">
              <a:solidFill>
                <a:srgbClr val="000000"/>
              </a:solidFill>
              <a:latin typeface="Helvetica Neue"/>
              <a:ea typeface="Helvetica Neue"/>
              <a:cs typeface="Helvetica Neue"/>
              <a:sym typeface="Helvetica Neue"/>
            </a:endParaRPr>
          </a:p>
        </p:txBody>
      </p:sp>
      <p:pic>
        <p:nvPicPr>
          <p:cNvPr descr="Image" id="33" name="Google Shape;33;p3"/>
          <p:cNvPicPr preferRelativeResize="0"/>
          <p:nvPr/>
        </p:nvPicPr>
        <p:blipFill rotWithShape="1">
          <a:blip r:embed="rId2">
            <a:alphaModFix/>
          </a:blip>
          <a:srcRect b="0" l="0" r="0" t="0"/>
          <a:stretch/>
        </p:blipFill>
        <p:spPr>
          <a:xfrm>
            <a:off x="8192609" y="166182"/>
            <a:ext cx="380657" cy="3838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01" name="Shape 101"/>
        <p:cNvGrpSpPr/>
        <p:nvPr/>
      </p:nvGrpSpPr>
      <p:grpSpPr>
        <a:xfrm>
          <a:off x="0" y="0"/>
          <a:ext cx="0" cy="0"/>
          <a:chOff x="0" y="0"/>
          <a:chExt cx="0" cy="0"/>
        </a:xfrm>
      </p:grpSpPr>
      <p:sp>
        <p:nvSpPr>
          <p:cNvPr id="102" name="Google Shape;102;p22"/>
          <p:cNvSpPr txBox="1"/>
          <p:nvPr>
            <p:ph idx="1" type="body"/>
          </p:nvPr>
        </p:nvSpPr>
        <p:spPr>
          <a:xfrm>
            <a:off x="633413" y="666750"/>
            <a:ext cx="7877138" cy="3810038"/>
          </a:xfrm>
          <a:prstGeom prst="rect">
            <a:avLst/>
          </a:prstGeom>
          <a:noFill/>
          <a:ln>
            <a:noFill/>
          </a:ln>
        </p:spPr>
        <p:txBody>
          <a:bodyPr anchorCtr="0" anchor="ctr" bIns="91425" lIns="91425" spcFirstLastPara="1" rIns="91425" wrap="square" tIns="91425">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3" name="Google Shape;103;p22"/>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tx">
  <p:cSld name="TITLE_AND_BODY">
    <p:spTree>
      <p:nvGrpSpPr>
        <p:cNvPr id="108" name="Shape 108"/>
        <p:cNvGrpSpPr/>
        <p:nvPr/>
      </p:nvGrpSpPr>
      <p:grpSpPr>
        <a:xfrm>
          <a:off x="0" y="0"/>
          <a:ext cx="0" cy="0"/>
          <a:chOff x="0" y="0"/>
          <a:chExt cx="0" cy="0"/>
        </a:xfrm>
      </p:grpSpPr>
      <p:sp>
        <p:nvSpPr>
          <p:cNvPr id="109" name="Google Shape;109;p2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110" name="Shape 110"/>
        <p:cNvGrpSpPr/>
        <p:nvPr/>
      </p:nvGrpSpPr>
      <p:grpSpPr>
        <a:xfrm>
          <a:off x="0" y="0"/>
          <a:ext cx="0" cy="0"/>
          <a:chOff x="0" y="0"/>
          <a:chExt cx="0" cy="0"/>
        </a:xfrm>
      </p:grpSpPr>
      <p:sp>
        <p:nvSpPr>
          <p:cNvPr id="111" name="Google Shape;111;p25"/>
          <p:cNvSpPr txBox="1"/>
          <p:nvPr>
            <p:ph type="title"/>
          </p:nvPr>
        </p:nvSpPr>
        <p:spPr>
          <a:xfrm>
            <a:off x="666750" y="862013"/>
            <a:ext cx="7810500" cy="1743000"/>
          </a:xfrm>
          <a:prstGeom prst="rect">
            <a:avLst/>
          </a:prstGeom>
          <a:noFill/>
          <a:ln>
            <a:noFill/>
          </a:ln>
        </p:spPr>
        <p:txBody>
          <a:bodyPr anchorCtr="0" anchor="b"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12" name="Google Shape;112;p25"/>
          <p:cNvSpPr txBox="1"/>
          <p:nvPr>
            <p:ph idx="1" type="body"/>
          </p:nvPr>
        </p:nvSpPr>
        <p:spPr>
          <a:xfrm>
            <a:off x="666750" y="2652713"/>
            <a:ext cx="7810500" cy="595500"/>
          </a:xfrm>
          <a:prstGeom prst="rect">
            <a:avLst/>
          </a:prstGeom>
          <a:noFill/>
          <a:ln>
            <a:noFill/>
          </a:ln>
        </p:spPr>
        <p:txBody>
          <a:bodyPr anchorCtr="0" anchor="t" bIns="34275" lIns="34275" spcFirstLastPara="1" rIns="34275" wrap="square" tIns="34275">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3" name="Google Shape;113;p2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114" name="Shape 114"/>
        <p:cNvGrpSpPr/>
        <p:nvPr/>
      </p:nvGrpSpPr>
      <p:grpSpPr>
        <a:xfrm>
          <a:off x="0" y="0"/>
          <a:ext cx="0" cy="0"/>
          <a:chOff x="0" y="0"/>
          <a:chExt cx="0" cy="0"/>
        </a:xfrm>
      </p:grpSpPr>
      <p:sp>
        <p:nvSpPr>
          <p:cNvPr id="115" name="Google Shape;115;p26"/>
          <p:cNvSpPr/>
          <p:nvPr>
            <p:ph idx="2" type="pic"/>
          </p:nvPr>
        </p:nvSpPr>
        <p:spPr>
          <a:xfrm>
            <a:off x="1172238" y="252413"/>
            <a:ext cx="6801000" cy="32766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6" name="Google Shape;116;p26"/>
          <p:cNvSpPr txBox="1"/>
          <p:nvPr>
            <p:ph type="title"/>
          </p:nvPr>
        </p:nvSpPr>
        <p:spPr>
          <a:xfrm>
            <a:off x="238125" y="3567113"/>
            <a:ext cx="8667900" cy="752400"/>
          </a:xfrm>
          <a:prstGeom prst="rect">
            <a:avLst/>
          </a:prstGeom>
          <a:noFill/>
          <a:ln>
            <a:noFill/>
          </a:ln>
        </p:spPr>
        <p:txBody>
          <a:bodyPr anchorCtr="0" anchor="b"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17" name="Google Shape;117;p26"/>
          <p:cNvSpPr txBox="1"/>
          <p:nvPr>
            <p:ph idx="1" type="body"/>
          </p:nvPr>
        </p:nvSpPr>
        <p:spPr>
          <a:xfrm>
            <a:off x="238125" y="4291013"/>
            <a:ext cx="8667900" cy="595500"/>
          </a:xfrm>
          <a:prstGeom prst="rect">
            <a:avLst/>
          </a:prstGeom>
          <a:noFill/>
          <a:ln>
            <a:noFill/>
          </a:ln>
        </p:spPr>
        <p:txBody>
          <a:bodyPr anchorCtr="0" anchor="t" bIns="34275" lIns="34275" spcFirstLastPara="1" rIns="34275" wrap="square" tIns="34275">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8" name="Google Shape;118;p2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119" name="Shape 119"/>
        <p:cNvGrpSpPr/>
        <p:nvPr/>
      </p:nvGrpSpPr>
      <p:grpSpPr>
        <a:xfrm>
          <a:off x="0" y="0"/>
          <a:ext cx="0" cy="0"/>
          <a:chOff x="0" y="0"/>
          <a:chExt cx="0" cy="0"/>
        </a:xfrm>
      </p:grpSpPr>
      <p:sp>
        <p:nvSpPr>
          <p:cNvPr id="120" name="Google Shape;120;p27"/>
          <p:cNvSpPr txBox="1"/>
          <p:nvPr>
            <p:ph type="title"/>
          </p:nvPr>
        </p:nvSpPr>
        <p:spPr>
          <a:xfrm>
            <a:off x="666750" y="1700213"/>
            <a:ext cx="7810500" cy="1743000"/>
          </a:xfrm>
          <a:prstGeom prst="rect">
            <a:avLst/>
          </a:prstGeom>
          <a:noFill/>
          <a:ln>
            <a:noFill/>
          </a:ln>
        </p:spPr>
        <p:txBody>
          <a:bodyPr anchorCtr="0" anchor="ctr"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1" name="Google Shape;121;p2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122" name="Shape 122"/>
        <p:cNvGrpSpPr/>
        <p:nvPr/>
      </p:nvGrpSpPr>
      <p:grpSpPr>
        <a:xfrm>
          <a:off x="0" y="0"/>
          <a:ext cx="0" cy="0"/>
          <a:chOff x="0" y="0"/>
          <a:chExt cx="0" cy="0"/>
        </a:xfrm>
      </p:grpSpPr>
      <p:sp>
        <p:nvSpPr>
          <p:cNvPr id="123" name="Google Shape;123;p28"/>
          <p:cNvSpPr/>
          <p:nvPr>
            <p:ph idx="2" type="pic"/>
          </p:nvPr>
        </p:nvSpPr>
        <p:spPr>
          <a:xfrm>
            <a:off x="4937242" y="357188"/>
            <a:ext cx="3571800" cy="43005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24" name="Google Shape;124;p28"/>
          <p:cNvSpPr txBox="1"/>
          <p:nvPr>
            <p:ph type="title"/>
          </p:nvPr>
        </p:nvSpPr>
        <p:spPr>
          <a:xfrm>
            <a:off x="619125" y="357188"/>
            <a:ext cx="3833700" cy="2081400"/>
          </a:xfrm>
          <a:prstGeom prst="rect">
            <a:avLst/>
          </a:prstGeom>
          <a:noFill/>
          <a:ln>
            <a:noFill/>
          </a:ln>
        </p:spPr>
        <p:txBody>
          <a:bodyPr anchorCtr="0" anchor="b" bIns="34275" lIns="34275" spcFirstLastPara="1" rIns="34275" wrap="square" tIns="34275">
            <a:noAutofit/>
          </a:bodyPr>
          <a:lstStyle>
            <a:lvl1pPr lvl="0" marR="0" rtl="0" algn="ctr">
              <a:lnSpc>
                <a:spcPct val="100000"/>
              </a:lnSpc>
              <a:spcBef>
                <a:spcPts val="0"/>
              </a:spcBef>
              <a:spcAft>
                <a:spcPts val="0"/>
              </a:spcAft>
              <a:buClr>
                <a:srgbClr val="000000"/>
              </a:buClr>
              <a:buSzPts val="3200"/>
              <a:buFont typeface="Helvetica Neue"/>
              <a:buNone/>
              <a:defRPr b="0" i="0" sz="3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5" name="Google Shape;125;p28"/>
          <p:cNvSpPr txBox="1"/>
          <p:nvPr>
            <p:ph idx="1" type="body"/>
          </p:nvPr>
        </p:nvSpPr>
        <p:spPr>
          <a:xfrm>
            <a:off x="619125" y="2447925"/>
            <a:ext cx="3833700" cy="2147700"/>
          </a:xfrm>
          <a:prstGeom prst="rect">
            <a:avLst/>
          </a:prstGeom>
          <a:noFill/>
          <a:ln>
            <a:noFill/>
          </a:ln>
        </p:spPr>
        <p:txBody>
          <a:bodyPr anchorCtr="0" anchor="t" bIns="34275" lIns="34275" spcFirstLastPara="1" rIns="34275" wrap="square" tIns="34275">
            <a:noAutofit/>
          </a:bodyPr>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26" name="Google Shape;126;p2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127" name="Shape 127"/>
        <p:cNvGrpSpPr/>
        <p:nvPr/>
      </p:nvGrpSpPr>
      <p:grpSpPr>
        <a:xfrm>
          <a:off x="0" y="0"/>
          <a:ext cx="0" cy="0"/>
          <a:chOff x="0" y="0"/>
          <a:chExt cx="0" cy="0"/>
        </a:xfrm>
      </p:grpSpPr>
      <p:sp>
        <p:nvSpPr>
          <p:cNvPr id="128" name="Google Shape;128;p29"/>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9" name="Google Shape;129;p2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130" name="Shape 130"/>
        <p:cNvGrpSpPr/>
        <p:nvPr/>
      </p:nvGrpSpPr>
      <p:grpSpPr>
        <a:xfrm>
          <a:off x="0" y="0"/>
          <a:ext cx="0" cy="0"/>
          <a:chOff x="0" y="0"/>
          <a:chExt cx="0" cy="0"/>
        </a:xfrm>
      </p:grpSpPr>
      <p:sp>
        <p:nvSpPr>
          <p:cNvPr id="131" name="Google Shape;131;p30"/>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32" name="Google Shape;132;p30"/>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3" name="Google Shape;133;p3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134" name="Shape 134"/>
        <p:cNvGrpSpPr/>
        <p:nvPr/>
      </p:nvGrpSpPr>
      <p:grpSpPr>
        <a:xfrm>
          <a:off x="0" y="0"/>
          <a:ext cx="0" cy="0"/>
          <a:chOff x="0" y="0"/>
          <a:chExt cx="0" cy="0"/>
        </a:xfrm>
      </p:grpSpPr>
      <p:sp>
        <p:nvSpPr>
          <p:cNvPr id="135" name="Google Shape;135;p31"/>
          <p:cNvSpPr/>
          <p:nvPr>
            <p:ph idx="2" type="pic"/>
          </p:nvPr>
        </p:nvSpPr>
        <p:spPr>
          <a:xfrm>
            <a:off x="4938713" y="1181100"/>
            <a:ext cx="3571800" cy="34863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6" name="Google Shape;136;p31"/>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37" name="Google Shape;137;p31"/>
          <p:cNvSpPr txBox="1"/>
          <p:nvPr>
            <p:ph idx="1" type="body"/>
          </p:nvPr>
        </p:nvSpPr>
        <p:spPr>
          <a:xfrm>
            <a:off x="633413" y="1181100"/>
            <a:ext cx="3833700" cy="3486300"/>
          </a:xfrm>
          <a:prstGeom prst="rect">
            <a:avLst/>
          </a:prstGeom>
          <a:noFill/>
          <a:ln>
            <a:noFill/>
          </a:ln>
        </p:spPr>
        <p:txBody>
          <a:bodyPr anchorCtr="0" anchor="ctr" bIns="34275" lIns="34275" spcFirstLastPara="1" rIns="34275" wrap="square" tIns="34275">
            <a:noAutofit/>
          </a:bodyPr>
          <a:lstStyle>
            <a:lvl1pPr indent="-342900" lvl="0" marL="4572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1pPr>
            <a:lvl2pPr indent="-342900" lvl="1" marL="9144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2pPr>
            <a:lvl3pPr indent="-342900" lvl="2" marL="13716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3pPr>
            <a:lvl4pPr indent="-342900" lvl="3" marL="18288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4pPr>
            <a:lvl5pPr indent="-342900" lvl="4" marL="22860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8" name="Google Shape;138;p31"/>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39" name="Shape 139"/>
        <p:cNvGrpSpPr/>
        <p:nvPr/>
      </p:nvGrpSpPr>
      <p:grpSpPr>
        <a:xfrm>
          <a:off x="0" y="0"/>
          <a:ext cx="0" cy="0"/>
          <a:chOff x="0" y="0"/>
          <a:chExt cx="0" cy="0"/>
        </a:xfrm>
      </p:grpSpPr>
      <p:sp>
        <p:nvSpPr>
          <p:cNvPr id="140" name="Google Shape;140;p32"/>
          <p:cNvSpPr txBox="1"/>
          <p:nvPr>
            <p:ph idx="1" type="body"/>
          </p:nvPr>
        </p:nvSpPr>
        <p:spPr>
          <a:xfrm>
            <a:off x="633413" y="666750"/>
            <a:ext cx="7877100" cy="3810000"/>
          </a:xfrm>
          <a:prstGeom prst="rect">
            <a:avLst/>
          </a:prstGeom>
          <a:noFill/>
          <a:ln>
            <a:noFill/>
          </a:ln>
        </p:spPr>
        <p:txBody>
          <a:bodyPr anchorCtr="0" anchor="ctr" bIns="34275" lIns="34275" spcFirstLastPara="1" rIns="34275" wrap="square" tIns="34275">
            <a:noAutofit/>
          </a:bodyPr>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1" name="Google Shape;141;p32"/>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4" name="Shape 34"/>
        <p:cNvGrpSpPr/>
        <p:nvPr/>
      </p:nvGrpSpPr>
      <p:grpSpPr>
        <a:xfrm>
          <a:off x="0" y="0"/>
          <a:ext cx="0" cy="0"/>
          <a:chOff x="0" y="0"/>
          <a:chExt cx="0" cy="0"/>
        </a:xfrm>
      </p:grpSpPr>
      <p:sp>
        <p:nvSpPr>
          <p:cNvPr id="35" name="Google Shape;35;p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36" name="Google Shape;36;p4"/>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142" name="Shape 142"/>
        <p:cNvGrpSpPr/>
        <p:nvPr/>
      </p:nvGrpSpPr>
      <p:grpSpPr>
        <a:xfrm>
          <a:off x="0" y="0"/>
          <a:ext cx="0" cy="0"/>
          <a:chOff x="0" y="0"/>
          <a:chExt cx="0" cy="0"/>
        </a:xfrm>
      </p:grpSpPr>
      <p:sp>
        <p:nvSpPr>
          <p:cNvPr id="143" name="Google Shape;143;p33"/>
          <p:cNvSpPr/>
          <p:nvPr>
            <p:ph idx="2" type="pic"/>
          </p:nvPr>
        </p:nvSpPr>
        <p:spPr>
          <a:xfrm>
            <a:off x="5910263" y="2643188"/>
            <a:ext cx="2776500" cy="20814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4" name="Google Shape;144;p33"/>
          <p:cNvSpPr/>
          <p:nvPr>
            <p:ph idx="3" type="pic"/>
          </p:nvPr>
        </p:nvSpPr>
        <p:spPr>
          <a:xfrm>
            <a:off x="5910263" y="423863"/>
            <a:ext cx="2776500" cy="20814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5" name="Google Shape;145;p33"/>
          <p:cNvSpPr/>
          <p:nvPr>
            <p:ph idx="4" type="pic"/>
          </p:nvPr>
        </p:nvSpPr>
        <p:spPr>
          <a:xfrm>
            <a:off x="452438" y="423863"/>
            <a:ext cx="5315100" cy="43005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6" name="Google Shape;146;p3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47" name="Shape 147"/>
        <p:cNvGrpSpPr/>
        <p:nvPr/>
      </p:nvGrpSpPr>
      <p:grpSpPr>
        <a:xfrm>
          <a:off x="0" y="0"/>
          <a:ext cx="0" cy="0"/>
          <a:chOff x="0" y="0"/>
          <a:chExt cx="0" cy="0"/>
        </a:xfrm>
      </p:grpSpPr>
      <p:sp>
        <p:nvSpPr>
          <p:cNvPr id="148" name="Google Shape;148;p34"/>
          <p:cNvSpPr txBox="1"/>
          <p:nvPr>
            <p:ph idx="1" type="body"/>
          </p:nvPr>
        </p:nvSpPr>
        <p:spPr>
          <a:xfrm>
            <a:off x="895350" y="3357563"/>
            <a:ext cx="7358100" cy="219600"/>
          </a:xfrm>
          <a:prstGeom prst="rect">
            <a:avLst/>
          </a:prstGeom>
          <a:noFill/>
          <a:ln>
            <a:noFill/>
          </a:ln>
        </p:spPr>
        <p:txBody>
          <a:bodyPr anchorCtr="0" anchor="t" bIns="34275" lIns="34275" spcFirstLastPara="1" rIns="34275" wrap="square" tIns="34275">
            <a:noAutofit/>
          </a:bodyPr>
          <a:lstStyle>
            <a:lvl1pPr indent="-228600" lvl="0" marL="457200" marR="0" rtl="0" algn="ctr">
              <a:lnSpc>
                <a:spcPct val="100000"/>
              </a:lnSpc>
              <a:spcBef>
                <a:spcPts val="0"/>
              </a:spcBef>
              <a:spcAft>
                <a:spcPts val="0"/>
              </a:spcAft>
              <a:buClr>
                <a:srgbClr val="000000"/>
              </a:buClr>
              <a:buSzPts val="1200"/>
              <a:buFont typeface="Helvetica Neue"/>
              <a:buNone/>
              <a:defRPr b="0" i="1" sz="12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9" name="Google Shape;149;p34"/>
          <p:cNvSpPr txBox="1"/>
          <p:nvPr>
            <p:ph idx="2" type="body"/>
          </p:nvPr>
        </p:nvSpPr>
        <p:spPr>
          <a:xfrm>
            <a:off x="895350" y="2278856"/>
            <a:ext cx="7358100" cy="309600"/>
          </a:xfrm>
          <a:prstGeom prst="rect">
            <a:avLst/>
          </a:prstGeom>
          <a:noFill/>
          <a:ln>
            <a:noFill/>
          </a:ln>
        </p:spPr>
        <p:txBody>
          <a:bodyPr anchorCtr="0" anchor="ctr" bIns="34275" lIns="34275" spcFirstLastPara="1" rIns="34275" wrap="square" tIns="34275">
            <a:noAutofit/>
          </a:bodyPr>
          <a:lstStyle>
            <a:lvl1pPr indent="-228600" lvl="0" marL="45720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50" name="Google Shape;150;p3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51" name="Shape 151"/>
        <p:cNvGrpSpPr/>
        <p:nvPr/>
      </p:nvGrpSpPr>
      <p:grpSpPr>
        <a:xfrm>
          <a:off x="0" y="0"/>
          <a:ext cx="0" cy="0"/>
          <a:chOff x="0" y="0"/>
          <a:chExt cx="0" cy="0"/>
        </a:xfrm>
      </p:grpSpPr>
      <p:sp>
        <p:nvSpPr>
          <p:cNvPr id="152" name="Google Shape;152;p35"/>
          <p:cNvSpPr/>
          <p:nvPr>
            <p:ph idx="2" type="pic"/>
          </p:nvPr>
        </p:nvSpPr>
        <p:spPr>
          <a:xfrm>
            <a:off x="0" y="0"/>
            <a:ext cx="9144000" cy="5143500"/>
          </a:xfrm>
          <a:prstGeom prst="rect">
            <a:avLst/>
          </a:prstGeom>
          <a:noFill/>
          <a:ln>
            <a:noFill/>
          </a:ln>
        </p:spPr>
        <p:txBody>
          <a:bodyPr anchorCtr="0" anchor="t" bIns="34275" lIns="34275" spcFirstLastPara="1" rIns="34275" wrap="square" tIns="34275">
            <a:noAutofit/>
          </a:bodyPr>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53" name="Google Shape;153;p3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42" name="Shape 42"/>
        <p:cNvGrpSpPr/>
        <p:nvPr/>
      </p:nvGrpSpPr>
      <p:grpSpPr>
        <a:xfrm>
          <a:off x="0" y="0"/>
          <a:ext cx="0" cy="0"/>
          <a:chOff x="0" y="0"/>
          <a:chExt cx="0" cy="0"/>
        </a:xfrm>
      </p:grpSpPr>
      <p:sp>
        <p:nvSpPr>
          <p:cNvPr id="43" name="Google Shape;43;p6"/>
          <p:cNvSpPr txBox="1"/>
          <p:nvPr>
            <p:ph type="ctrTitle"/>
          </p:nvPr>
        </p:nvSpPr>
        <p:spPr>
          <a:xfrm>
            <a:off x="311708" y="744575"/>
            <a:ext cx="8520638" cy="2052563"/>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4" name="Google Shape;44;p6"/>
          <p:cNvSpPr txBox="1"/>
          <p:nvPr>
            <p:ph idx="1" type="subTitle"/>
          </p:nvPr>
        </p:nvSpPr>
        <p:spPr>
          <a:xfrm>
            <a:off x="311700" y="2834125"/>
            <a:ext cx="8520638" cy="792563"/>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5" name="Google Shape;45;p6"/>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6" name="Shape 46"/>
        <p:cNvGrpSpPr/>
        <p:nvPr/>
      </p:nvGrpSpPr>
      <p:grpSpPr>
        <a:xfrm>
          <a:off x="0" y="0"/>
          <a:ext cx="0" cy="0"/>
          <a:chOff x="0" y="0"/>
          <a:chExt cx="0" cy="0"/>
        </a:xfrm>
      </p:grpSpPr>
      <p:sp>
        <p:nvSpPr>
          <p:cNvPr id="47" name="Google Shape;47;p7"/>
          <p:cNvSpPr txBox="1"/>
          <p:nvPr>
            <p:ph type="title"/>
          </p:nvPr>
        </p:nvSpPr>
        <p:spPr>
          <a:xfrm>
            <a:off x="311700" y="2150850"/>
            <a:ext cx="8520638" cy="841838"/>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8" name="Google Shape;48;p7"/>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8"/>
          <p:cNvSpPr txBox="1"/>
          <p:nvPr>
            <p:ph type="title"/>
          </p:nvPr>
        </p:nvSpPr>
        <p:spPr>
          <a:xfrm>
            <a:off x="311700" y="445025"/>
            <a:ext cx="8520638" cy="572738"/>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 name="Google Shape;51;p8"/>
          <p:cNvSpPr txBox="1"/>
          <p:nvPr>
            <p:ph idx="1" type="body"/>
          </p:nvPr>
        </p:nvSpPr>
        <p:spPr>
          <a:xfrm>
            <a:off x="311700" y="1152475"/>
            <a:ext cx="8520638"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2" name="Google Shape;52;p8"/>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3" name="Shape 53"/>
        <p:cNvGrpSpPr/>
        <p:nvPr/>
      </p:nvGrpSpPr>
      <p:grpSpPr>
        <a:xfrm>
          <a:off x="0" y="0"/>
          <a:ext cx="0" cy="0"/>
          <a:chOff x="0" y="0"/>
          <a:chExt cx="0" cy="0"/>
        </a:xfrm>
      </p:grpSpPr>
      <p:sp>
        <p:nvSpPr>
          <p:cNvPr id="54" name="Google Shape;54;p9"/>
          <p:cNvSpPr txBox="1"/>
          <p:nvPr>
            <p:ph type="title"/>
          </p:nvPr>
        </p:nvSpPr>
        <p:spPr>
          <a:xfrm>
            <a:off x="311700" y="445025"/>
            <a:ext cx="8520638" cy="572738"/>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 name="Google Shape;55;p9"/>
          <p:cNvSpPr txBox="1"/>
          <p:nvPr>
            <p:ph idx="1" type="body"/>
          </p:nvPr>
        </p:nvSpPr>
        <p:spPr>
          <a:xfrm>
            <a:off x="311700" y="1152475"/>
            <a:ext cx="3999938"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56" name="Google Shape;56;p9"/>
          <p:cNvSpPr txBox="1"/>
          <p:nvPr>
            <p:ph idx="2" type="body"/>
          </p:nvPr>
        </p:nvSpPr>
        <p:spPr>
          <a:xfrm>
            <a:off x="4832400" y="1152475"/>
            <a:ext cx="3999938"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57" name="Google Shape;57;p9"/>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8" name="Shape 58"/>
        <p:cNvGrpSpPr/>
        <p:nvPr/>
      </p:nvGrpSpPr>
      <p:grpSpPr>
        <a:xfrm>
          <a:off x="0" y="0"/>
          <a:ext cx="0" cy="0"/>
          <a:chOff x="0" y="0"/>
          <a:chExt cx="0" cy="0"/>
        </a:xfrm>
      </p:grpSpPr>
      <p:sp>
        <p:nvSpPr>
          <p:cNvPr id="59" name="Google Shape;59;p10"/>
          <p:cNvSpPr txBox="1"/>
          <p:nvPr>
            <p:ph type="title"/>
          </p:nvPr>
        </p:nvSpPr>
        <p:spPr>
          <a:xfrm>
            <a:off x="311700" y="445025"/>
            <a:ext cx="8520638" cy="572738"/>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0" name="Google Shape;60;p10"/>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1" name="Shape 61"/>
        <p:cNvGrpSpPr/>
        <p:nvPr/>
      </p:nvGrpSpPr>
      <p:grpSpPr>
        <a:xfrm>
          <a:off x="0" y="0"/>
          <a:ext cx="0" cy="0"/>
          <a:chOff x="0" y="0"/>
          <a:chExt cx="0" cy="0"/>
        </a:xfrm>
      </p:grpSpPr>
      <p:sp>
        <p:nvSpPr>
          <p:cNvPr id="62" name="Google Shape;62;p11"/>
          <p:cNvSpPr txBox="1"/>
          <p:nvPr>
            <p:ph type="title"/>
          </p:nvPr>
        </p:nvSpPr>
        <p:spPr>
          <a:xfrm>
            <a:off x="311700" y="555600"/>
            <a:ext cx="2808000" cy="755663"/>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3" name="Google Shape;63;p11"/>
          <p:cNvSpPr txBox="1"/>
          <p:nvPr>
            <p:ph idx="1" type="body"/>
          </p:nvPr>
        </p:nvSpPr>
        <p:spPr>
          <a:xfrm>
            <a:off x="311700" y="1389600"/>
            <a:ext cx="2808000" cy="3179363"/>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4" name="Google Shape;64;p11"/>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4.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4.xml"/><Relationship Id="rId10" Type="http://schemas.openxmlformats.org/officeDocument/2006/relationships/slideLayout" Target="../slideLayouts/slideLayout13.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9" Type="http://schemas.openxmlformats.org/officeDocument/2006/relationships/slideLayout" Target="../slideLayouts/slideLayout12.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7" Type="http://schemas.openxmlformats.org/officeDocument/2006/relationships/slideLayout" Target="../slideLayouts/slideLayout20.xml"/><Relationship Id="rId16" Type="http://schemas.openxmlformats.org/officeDocument/2006/relationships/slideLayout" Target="../slideLayouts/slideLayout19.xml"/><Relationship Id="rId5" Type="http://schemas.openxmlformats.org/officeDocument/2006/relationships/slideLayout" Target="../slideLayouts/slideLayout8.xml"/><Relationship Id="rId6" Type="http://schemas.openxmlformats.org/officeDocument/2006/relationships/slideLayout" Target="../slideLayouts/slideLayout9.xml"/><Relationship Id="rId18" Type="http://schemas.openxmlformats.org/officeDocument/2006/relationships/theme" Target="../theme/theme3.xml"/><Relationship Id="rId7" Type="http://schemas.openxmlformats.org/officeDocument/2006/relationships/slideLayout" Target="../slideLayouts/slideLayout10.xml"/><Relationship Id="rId8"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1.xml"/><Relationship Id="rId10" Type="http://schemas.openxmlformats.org/officeDocument/2006/relationships/slideLayout" Target="../slideLayouts/slideLayout30.xml"/><Relationship Id="rId13" Type="http://schemas.openxmlformats.org/officeDocument/2006/relationships/theme" Target="../theme/theme1.xml"/><Relationship Id="rId12" Type="http://schemas.openxmlformats.org/officeDocument/2006/relationships/slideLayout" Target="../slideLayouts/slideLayout32.xml"/><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9" Type="http://schemas.openxmlformats.org/officeDocument/2006/relationships/slideLayout" Target="../slideLayouts/slideLayout29.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38" name="Shape 38"/>
        <p:cNvGrpSpPr/>
        <p:nvPr/>
      </p:nvGrpSpPr>
      <p:grpSpPr>
        <a:xfrm>
          <a:off x="0" y="0"/>
          <a:ext cx="0" cy="0"/>
          <a:chOff x="0" y="0"/>
          <a:chExt cx="0" cy="0"/>
        </a:xfrm>
      </p:grpSpPr>
      <p:sp>
        <p:nvSpPr>
          <p:cNvPr id="39" name="Google Shape;39;p5"/>
          <p:cNvSpPr txBox="1"/>
          <p:nvPr>
            <p:ph type="title"/>
          </p:nvPr>
        </p:nvSpPr>
        <p:spPr>
          <a:xfrm>
            <a:off x="311700" y="445025"/>
            <a:ext cx="8520638" cy="572738"/>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40" name="Google Shape;40;p5"/>
          <p:cNvSpPr txBox="1"/>
          <p:nvPr>
            <p:ph idx="1" type="body"/>
          </p:nvPr>
        </p:nvSpPr>
        <p:spPr>
          <a:xfrm>
            <a:off x="311700" y="1152475"/>
            <a:ext cx="8520638"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41" name="Google Shape;41;p5"/>
          <p:cNvSpPr txBox="1"/>
          <p:nvPr>
            <p:ph idx="12" type="sldNum"/>
          </p:nvPr>
        </p:nvSpPr>
        <p:spPr>
          <a:xfrm>
            <a:off x="8472458" y="4663217"/>
            <a:ext cx="548663" cy="393638"/>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4" name="Shape 104"/>
        <p:cNvGrpSpPr/>
        <p:nvPr/>
      </p:nvGrpSpPr>
      <p:grpSpPr>
        <a:xfrm>
          <a:off x="0" y="0"/>
          <a:ext cx="0" cy="0"/>
          <a:chOff x="0" y="0"/>
          <a:chExt cx="0" cy="0"/>
        </a:xfrm>
      </p:grpSpPr>
      <p:sp>
        <p:nvSpPr>
          <p:cNvPr id="105" name="Google Shape;105;p23"/>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noAutofit/>
          </a:bodyPr>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06" name="Google Shape;106;p23"/>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noAutofit/>
          </a:bodyPr>
          <a:lstStyle>
            <a:lvl1pPr indent="-381000" lvl="0" marL="457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7" name="Google Shape;107;p2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3.jpg"/><Relationship Id="rId4" Type="http://schemas.openxmlformats.org/officeDocument/2006/relationships/image" Target="../media/image2.png"/><Relationship Id="rId5"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14.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12.png"/><Relationship Id="rId4" Type="http://schemas.openxmlformats.org/officeDocument/2006/relationships/image" Target="../media/image10.png"/><Relationship Id="rId5"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4.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14.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4.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14.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descr="W61A3392.jpg" id="158" name="Google Shape;158;p36"/>
          <p:cNvPicPr preferRelativeResize="0"/>
          <p:nvPr/>
        </p:nvPicPr>
        <p:blipFill rotWithShape="1">
          <a:blip r:embed="rId3">
            <a:alphaModFix/>
          </a:blip>
          <a:srcRect b="0" l="20324" r="37643" t="68471"/>
          <a:stretch/>
        </p:blipFill>
        <p:spPr>
          <a:xfrm>
            <a:off x="4571750" y="0"/>
            <a:ext cx="4570852" cy="5143500"/>
          </a:xfrm>
          <a:prstGeom prst="rect">
            <a:avLst/>
          </a:prstGeom>
          <a:noFill/>
          <a:ln>
            <a:noFill/>
          </a:ln>
        </p:spPr>
      </p:pic>
      <p:sp>
        <p:nvSpPr>
          <p:cNvPr id="159" name="Google Shape;159;p36"/>
          <p:cNvSpPr/>
          <p:nvPr/>
        </p:nvSpPr>
        <p:spPr>
          <a:xfrm>
            <a:off x="162836" y="167563"/>
            <a:ext cx="8818313" cy="4808362"/>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160" name="Google Shape;160;p36"/>
          <p:cNvSpPr/>
          <p:nvPr/>
        </p:nvSpPr>
        <p:spPr>
          <a:xfrm>
            <a:off x="4571750" y="0"/>
            <a:ext cx="4570810" cy="5143501"/>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161" name="Google Shape;161;p36"/>
          <p:cNvSpPr txBox="1"/>
          <p:nvPr/>
        </p:nvSpPr>
        <p:spPr>
          <a:xfrm>
            <a:off x="284825" y="435900"/>
            <a:ext cx="4184400" cy="1792800"/>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2600"/>
              <a:buFont typeface="Helvetica Neue"/>
              <a:buNone/>
            </a:pPr>
            <a:r>
              <a:rPr b="1" lang="en" sz="2600">
                <a:latin typeface="Helvetica Neue"/>
                <a:ea typeface="Helvetica Neue"/>
                <a:cs typeface="Helvetica Neue"/>
                <a:sym typeface="Helvetica Neue"/>
              </a:rPr>
              <a:t>Tackling the Technical Interview Series: </a:t>
            </a:r>
            <a:endParaRPr b="1" sz="2600">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600"/>
              <a:buFont typeface="Helvetica Neue"/>
              <a:buNone/>
            </a:pPr>
            <a:r>
              <a:rPr b="1" lang="en" sz="2600">
                <a:latin typeface="Helvetica Neue"/>
                <a:ea typeface="Helvetica Neue"/>
                <a:cs typeface="Helvetica Neue"/>
                <a:sym typeface="Helvetica Neue"/>
              </a:rPr>
              <a:t>Object </a:t>
            </a:r>
            <a:r>
              <a:rPr b="1" lang="en" sz="2600">
                <a:latin typeface="Helvetica Neue"/>
                <a:ea typeface="Helvetica Neue"/>
                <a:cs typeface="Helvetica Neue"/>
                <a:sym typeface="Helvetica Neue"/>
              </a:rPr>
              <a:t>Oriented</a:t>
            </a:r>
            <a:r>
              <a:rPr b="1" lang="en" sz="2600">
                <a:latin typeface="Helvetica Neue"/>
                <a:ea typeface="Helvetica Neue"/>
                <a:cs typeface="Helvetica Neue"/>
                <a:sym typeface="Helvetica Neue"/>
              </a:rPr>
              <a:t> Programming </a:t>
            </a:r>
            <a:endParaRPr sz="500">
              <a:latin typeface="Helvetica Neue"/>
              <a:ea typeface="Helvetica Neue"/>
              <a:cs typeface="Helvetica Neue"/>
              <a:sym typeface="Helvetica Neue"/>
            </a:endParaRPr>
          </a:p>
        </p:txBody>
      </p:sp>
      <p:pic>
        <p:nvPicPr>
          <p:cNvPr descr="Image" id="162" name="Google Shape;162;p36"/>
          <p:cNvPicPr preferRelativeResize="0"/>
          <p:nvPr/>
        </p:nvPicPr>
        <p:blipFill rotWithShape="1">
          <a:blip r:embed="rId4">
            <a:alphaModFix amt="20000"/>
          </a:blip>
          <a:srcRect b="0" l="0" r="0" t="0"/>
          <a:stretch/>
        </p:blipFill>
        <p:spPr>
          <a:xfrm rot="2700000">
            <a:off x="6608621" y="-605418"/>
            <a:ext cx="4014391" cy="2306863"/>
          </a:xfrm>
          <a:prstGeom prst="rect">
            <a:avLst/>
          </a:prstGeom>
          <a:noFill/>
          <a:ln>
            <a:noFill/>
          </a:ln>
        </p:spPr>
      </p:pic>
      <p:grpSp>
        <p:nvGrpSpPr>
          <p:cNvPr id="163" name="Google Shape;163;p36"/>
          <p:cNvGrpSpPr/>
          <p:nvPr/>
        </p:nvGrpSpPr>
        <p:grpSpPr>
          <a:xfrm>
            <a:off x="4029709" y="2444189"/>
            <a:ext cx="1485113" cy="1485117"/>
            <a:chOff x="-14515575" y="-4498387"/>
            <a:chExt cx="3960300" cy="3960313"/>
          </a:xfrm>
        </p:grpSpPr>
        <p:sp>
          <p:nvSpPr>
            <p:cNvPr id="164" name="Google Shape;164;p3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65" name="Google Shape;165;p36"/>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
        <p:nvSpPr>
          <p:cNvPr id="166" name="Google Shape;166;p36"/>
          <p:cNvSpPr txBox="1"/>
          <p:nvPr/>
        </p:nvSpPr>
        <p:spPr>
          <a:xfrm>
            <a:off x="453475" y="3446375"/>
            <a:ext cx="3433800" cy="1322400"/>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2600"/>
              <a:buFont typeface="Helvetica Neue"/>
              <a:buNone/>
            </a:pPr>
            <a:r>
              <a:rPr b="1" lang="en">
                <a:latin typeface="Helvetica Neue"/>
                <a:ea typeface="Helvetica Neue"/>
                <a:cs typeface="Helvetica Neue"/>
                <a:sym typeface="Helvetica Neue"/>
              </a:rPr>
              <a:t>Please mark your attendance by placing a check mark by your name via the link provided in the chat.</a:t>
            </a:r>
            <a:endParaRPr>
              <a:latin typeface="Helvetica Neue"/>
              <a:ea typeface="Helvetica Neue"/>
              <a:cs typeface="Helvetica Neue"/>
              <a:sym typeface="Helvetica Neue"/>
            </a:endParaRPr>
          </a:p>
        </p:txBody>
      </p:sp>
      <p:cxnSp>
        <p:nvCxnSpPr>
          <p:cNvPr id="167" name="Google Shape;167;p36"/>
          <p:cNvCxnSpPr/>
          <p:nvPr/>
        </p:nvCxnSpPr>
        <p:spPr>
          <a:xfrm flipH="1" rot="10800000">
            <a:off x="383975" y="2228700"/>
            <a:ext cx="3857700" cy="9000"/>
          </a:xfrm>
          <a:prstGeom prst="straightConnector1">
            <a:avLst/>
          </a:prstGeom>
          <a:noFill/>
          <a:ln cap="flat" cmpd="sng" w="76200">
            <a:solidFill>
              <a:srgbClr val="38BCDB"/>
            </a:solidFill>
            <a:prstDash val="solid"/>
            <a:round/>
            <a:headEnd len="med" w="med" type="none"/>
            <a:tailEnd len="med" w="med" type="none"/>
          </a:ln>
        </p:spPr>
      </p:cxnSp>
    </p:spTree>
  </p:cSld>
  <p:clrMapOvr>
    <a:masterClrMapping/>
  </p:clrMapOvr>
  <mc:AlternateContent>
    <mc:Choice Requires="p14">
      <p:transition spd="slow" p14:dur="15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5"/>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61" name="Google Shape;261;p45"/>
          <p:cNvGrpSpPr/>
          <p:nvPr/>
        </p:nvGrpSpPr>
        <p:grpSpPr>
          <a:xfrm>
            <a:off x="7986504" y="318902"/>
            <a:ext cx="758793" cy="758796"/>
            <a:chOff x="-14515575" y="-4498387"/>
            <a:chExt cx="3960300" cy="3960313"/>
          </a:xfrm>
        </p:grpSpPr>
        <p:sp>
          <p:nvSpPr>
            <p:cNvPr id="262" name="Google Shape;262;p45"/>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63" name="Google Shape;263;p45"/>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64" name="Google Shape;264;p45"/>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Inheritance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65" name="Google Shape;265;p45"/>
          <p:cNvSpPr txBox="1"/>
          <p:nvPr/>
        </p:nvSpPr>
        <p:spPr>
          <a:xfrm>
            <a:off x="768275" y="1303375"/>
            <a:ext cx="7760700" cy="2960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Inheritance allows classes to inherit properties from each other.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For example, if we had a class named animal and another class named Rabbit, because Rabbit </a:t>
            </a:r>
            <a:r>
              <a:rPr i="1" lang="en"/>
              <a:t>is</a:t>
            </a:r>
            <a:r>
              <a:rPr lang="en"/>
              <a:t> an animal we might want that class to inherit all the properties of </a:t>
            </a:r>
            <a:r>
              <a:rPr i="1" lang="en"/>
              <a:t>animal</a:t>
            </a:r>
            <a:r>
              <a:rPr lang="en"/>
              <a:t>.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Inheritance shows the relationships between classes and allows them to share properties.</a:t>
            </a:r>
            <a:endParaRPr/>
          </a:p>
          <a:p>
            <a:pPr indent="0" lvl="0" marL="0" rtl="0" algn="l">
              <a:spcBef>
                <a:spcPts val="0"/>
              </a:spcBef>
              <a:spcAft>
                <a:spcPts val="0"/>
              </a:spcAft>
              <a:buNone/>
            </a:pPr>
            <a:r>
              <a:t/>
            </a:r>
            <a:endParaRPr/>
          </a:p>
        </p:txBody>
      </p:sp>
      <p:pic>
        <p:nvPicPr>
          <p:cNvPr id="266" name="Google Shape;266;p45"/>
          <p:cNvPicPr preferRelativeResize="0"/>
          <p:nvPr/>
        </p:nvPicPr>
        <p:blipFill>
          <a:blip r:embed="rId4">
            <a:alphaModFix/>
          </a:blip>
          <a:stretch>
            <a:fillRect/>
          </a:stretch>
        </p:blipFill>
        <p:spPr>
          <a:xfrm>
            <a:off x="1101275" y="3044323"/>
            <a:ext cx="7094701" cy="108839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46"/>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72" name="Google Shape;272;p46"/>
          <p:cNvGrpSpPr/>
          <p:nvPr/>
        </p:nvGrpSpPr>
        <p:grpSpPr>
          <a:xfrm>
            <a:off x="7986504" y="318902"/>
            <a:ext cx="758793" cy="758796"/>
            <a:chOff x="-14515575" y="-4498387"/>
            <a:chExt cx="3960300" cy="3960313"/>
          </a:xfrm>
        </p:grpSpPr>
        <p:sp>
          <p:nvSpPr>
            <p:cNvPr id="273" name="Google Shape;273;p4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74" name="Google Shape;274;p46"/>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75" name="Google Shape;275;p46"/>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Using the </a:t>
            </a:r>
            <a:r>
              <a:rPr b="1" i="1" lang="en" sz="3000">
                <a:latin typeface="Helvetica Neue"/>
                <a:ea typeface="Helvetica Neue"/>
                <a:cs typeface="Helvetica Neue"/>
                <a:sym typeface="Helvetica Neue"/>
              </a:rPr>
              <a:t>Extend</a:t>
            </a:r>
            <a:r>
              <a:rPr b="1" lang="en" sz="3000">
                <a:latin typeface="Helvetica Neue"/>
                <a:ea typeface="Helvetica Neue"/>
                <a:cs typeface="Helvetica Neue"/>
                <a:sym typeface="Helvetica Neue"/>
              </a:rPr>
              <a:t> keyword. </a:t>
            </a:r>
            <a:r>
              <a:rPr b="1" lang="en" sz="3000">
                <a:latin typeface="Helvetica Neue"/>
                <a:ea typeface="Helvetica Neue"/>
                <a:cs typeface="Helvetica Neue"/>
                <a:sym typeface="Helvetica Neue"/>
              </a:rPr>
              <a:t>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76" name="Google Shape;276;p46"/>
          <p:cNvSpPr txBox="1"/>
          <p:nvPr/>
        </p:nvSpPr>
        <p:spPr>
          <a:xfrm>
            <a:off x="768275" y="1303375"/>
            <a:ext cx="7760700" cy="29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77" name="Google Shape;277;p46"/>
          <p:cNvPicPr preferRelativeResize="0"/>
          <p:nvPr/>
        </p:nvPicPr>
        <p:blipFill>
          <a:blip r:embed="rId4">
            <a:alphaModFix/>
          </a:blip>
          <a:stretch>
            <a:fillRect/>
          </a:stretch>
        </p:blipFill>
        <p:spPr>
          <a:xfrm>
            <a:off x="848125" y="1734148"/>
            <a:ext cx="7447748" cy="1759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7"/>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83" name="Google Shape;283;p47"/>
          <p:cNvGrpSpPr/>
          <p:nvPr/>
        </p:nvGrpSpPr>
        <p:grpSpPr>
          <a:xfrm>
            <a:off x="7986504" y="318902"/>
            <a:ext cx="758793" cy="758796"/>
            <a:chOff x="-14515575" y="-4498387"/>
            <a:chExt cx="3960300" cy="3960313"/>
          </a:xfrm>
        </p:grpSpPr>
        <p:sp>
          <p:nvSpPr>
            <p:cNvPr id="284" name="Google Shape;284;p4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85" name="Google Shape;285;p4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86" name="Google Shape;286;p47"/>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QQ: Check Your Knowledge </a:t>
            </a:r>
            <a:endParaRPr b="1" sz="2400">
              <a:latin typeface="Helvetica Neue"/>
              <a:ea typeface="Helvetica Neue"/>
              <a:cs typeface="Helvetica Neue"/>
              <a:sym typeface="Helvetica Neue"/>
            </a:endParaRPr>
          </a:p>
          <a:p>
            <a:pPr indent="0" lvl="0" marL="0" rtl="0" algn="l">
              <a:spcBef>
                <a:spcPts val="0"/>
              </a:spcBef>
              <a:spcAft>
                <a:spcPts val="0"/>
              </a:spcAft>
              <a:buNone/>
            </a:pPr>
            <a:r>
              <a:rPr lang="en" sz="1000">
                <a:latin typeface="Helvetica Neue"/>
                <a:ea typeface="Helvetica Neue"/>
                <a:cs typeface="Helvetica Neue"/>
                <a:sym typeface="Helvetica Neue"/>
              </a:rPr>
              <a:t>Please put your answers in the chat </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87" name="Google Shape;287;p47"/>
          <p:cNvSpPr txBox="1"/>
          <p:nvPr/>
        </p:nvSpPr>
        <p:spPr>
          <a:xfrm>
            <a:off x="5080500" y="1760100"/>
            <a:ext cx="3267300" cy="3064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What is Inheritance?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When do we use Inheritance and what does it do for our code?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How would you use the </a:t>
            </a:r>
            <a:r>
              <a:rPr i="1" lang="en">
                <a:highlight>
                  <a:srgbClr val="FFFFFF"/>
                </a:highlight>
                <a:latin typeface="Helvetica Neue"/>
                <a:ea typeface="Helvetica Neue"/>
                <a:cs typeface="Helvetica Neue"/>
                <a:sym typeface="Helvetica Neue"/>
              </a:rPr>
              <a:t>Extend</a:t>
            </a:r>
            <a:r>
              <a:rPr lang="en">
                <a:highlight>
                  <a:srgbClr val="FFFFFF"/>
                </a:highlight>
                <a:latin typeface="Helvetica Neue"/>
                <a:ea typeface="Helvetica Neue"/>
                <a:cs typeface="Helvetica Neue"/>
                <a:sym typeface="Helvetica Neue"/>
              </a:rPr>
              <a:t> keyword?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pic>
        <p:nvPicPr>
          <p:cNvPr id="288" name="Google Shape;288;p47"/>
          <p:cNvPicPr preferRelativeResize="0"/>
          <p:nvPr/>
        </p:nvPicPr>
        <p:blipFill>
          <a:blip r:embed="rId4">
            <a:alphaModFix/>
          </a:blip>
          <a:stretch>
            <a:fillRect/>
          </a:stretch>
        </p:blipFill>
        <p:spPr>
          <a:xfrm>
            <a:off x="1053625" y="1615150"/>
            <a:ext cx="3676474" cy="24473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48"/>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94" name="Google Shape;294;p48"/>
          <p:cNvGrpSpPr/>
          <p:nvPr/>
        </p:nvGrpSpPr>
        <p:grpSpPr>
          <a:xfrm>
            <a:off x="7986504" y="318902"/>
            <a:ext cx="758793" cy="758796"/>
            <a:chOff x="-14515575" y="-4498387"/>
            <a:chExt cx="3960300" cy="3960313"/>
          </a:xfrm>
        </p:grpSpPr>
        <p:sp>
          <p:nvSpPr>
            <p:cNvPr id="295" name="Google Shape;295;p4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96" name="Google Shape;296;p4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97" name="Google Shape;297;p48"/>
          <p:cNvSpPr txBox="1"/>
          <p:nvPr/>
        </p:nvSpPr>
        <p:spPr>
          <a:xfrm>
            <a:off x="958925" y="713700"/>
            <a:ext cx="7093500" cy="37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b="1" sz="3600"/>
          </a:p>
          <a:p>
            <a:pPr indent="0" lvl="0" marL="0" rtl="0" algn="ctr">
              <a:spcBef>
                <a:spcPts val="0"/>
              </a:spcBef>
              <a:spcAft>
                <a:spcPts val="0"/>
              </a:spcAft>
              <a:buNone/>
            </a:pPr>
            <a:r>
              <a:rPr b="1" lang="en" sz="3600">
                <a:solidFill>
                  <a:srgbClr val="76A5AF"/>
                </a:solidFill>
              </a:rPr>
              <a:t>Lets Code </a:t>
            </a:r>
            <a:r>
              <a:rPr b="1" lang="en" sz="3600">
                <a:solidFill>
                  <a:srgbClr val="76A5AF"/>
                </a:solidFill>
              </a:rPr>
              <a:t> </a:t>
            </a:r>
            <a:endParaRPr b="1" sz="3600">
              <a:solidFill>
                <a:srgbClr val="76A5A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descr="Depositphotos_122731578_original.jpg" id="302" name="Google Shape;302;p49"/>
          <p:cNvPicPr preferRelativeResize="0"/>
          <p:nvPr/>
        </p:nvPicPr>
        <p:blipFill rotWithShape="1">
          <a:blip r:embed="rId3">
            <a:alphaModFix/>
          </a:blip>
          <a:srcRect b="3164" l="0" r="139" t="12674"/>
          <a:stretch/>
        </p:blipFill>
        <p:spPr>
          <a:xfrm>
            <a:off x="0" y="0"/>
            <a:ext cx="9144000" cy="5143499"/>
          </a:xfrm>
          <a:prstGeom prst="rect">
            <a:avLst/>
          </a:prstGeom>
          <a:noFill/>
          <a:ln>
            <a:noFill/>
          </a:ln>
        </p:spPr>
      </p:pic>
      <p:sp>
        <p:nvSpPr>
          <p:cNvPr id="303" name="Google Shape;303;p49"/>
          <p:cNvSpPr/>
          <p:nvPr/>
        </p:nvSpPr>
        <p:spPr>
          <a:xfrm>
            <a:off x="0" y="0"/>
            <a:ext cx="9144000" cy="5143500"/>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pic>
        <p:nvPicPr>
          <p:cNvPr descr="Image" id="304" name="Google Shape;304;p49"/>
          <p:cNvPicPr preferRelativeResize="0"/>
          <p:nvPr/>
        </p:nvPicPr>
        <p:blipFill rotWithShape="1">
          <a:blip r:embed="rId4">
            <a:alphaModFix amt="20000"/>
          </a:blip>
          <a:srcRect b="0" l="0" r="0" t="0"/>
          <a:stretch/>
        </p:blipFill>
        <p:spPr>
          <a:xfrm rot="2700000">
            <a:off x="6608621" y="-605418"/>
            <a:ext cx="4014391" cy="2306863"/>
          </a:xfrm>
          <a:prstGeom prst="rect">
            <a:avLst/>
          </a:prstGeom>
          <a:noFill/>
          <a:ln>
            <a:noFill/>
          </a:ln>
        </p:spPr>
      </p:pic>
      <p:sp>
        <p:nvSpPr>
          <p:cNvPr id="305" name="Google Shape;305;p49"/>
          <p:cNvSpPr/>
          <p:nvPr/>
        </p:nvSpPr>
        <p:spPr>
          <a:xfrm>
            <a:off x="162836" y="167563"/>
            <a:ext cx="8818313" cy="4808362"/>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6" name="Google Shape;306;p49"/>
          <p:cNvSpPr txBox="1"/>
          <p:nvPr/>
        </p:nvSpPr>
        <p:spPr>
          <a:xfrm>
            <a:off x="1966205" y="3367409"/>
            <a:ext cx="5211563" cy="381038"/>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100"/>
              <a:buFont typeface="Arial"/>
              <a:buNone/>
            </a:pPr>
            <a:r>
              <a:t/>
            </a:r>
            <a:endParaRPr sz="500"/>
          </a:p>
        </p:txBody>
      </p:sp>
      <p:grpSp>
        <p:nvGrpSpPr>
          <p:cNvPr id="307" name="Google Shape;307;p49"/>
          <p:cNvGrpSpPr/>
          <p:nvPr/>
        </p:nvGrpSpPr>
        <p:grpSpPr>
          <a:xfrm>
            <a:off x="3504420" y="1504172"/>
            <a:ext cx="2135146" cy="2135153"/>
            <a:chOff x="-14515575" y="-4498387"/>
            <a:chExt cx="3960300" cy="3960313"/>
          </a:xfrm>
        </p:grpSpPr>
        <p:sp>
          <p:nvSpPr>
            <p:cNvPr id="308" name="Google Shape;308;p4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309" name="Google Shape;309;p49"/>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37"/>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73" name="Google Shape;173;p37"/>
          <p:cNvGrpSpPr/>
          <p:nvPr/>
        </p:nvGrpSpPr>
        <p:grpSpPr>
          <a:xfrm>
            <a:off x="7986504" y="310602"/>
            <a:ext cx="758793" cy="758796"/>
            <a:chOff x="-14515575" y="-4498387"/>
            <a:chExt cx="3960300" cy="3960313"/>
          </a:xfrm>
        </p:grpSpPr>
        <p:sp>
          <p:nvSpPr>
            <p:cNvPr id="174" name="Google Shape;174;p3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75" name="Google Shape;175;p3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76" name="Google Shape;176;p37"/>
          <p:cNvSpPr txBox="1"/>
          <p:nvPr/>
        </p:nvSpPr>
        <p:spPr>
          <a:xfrm>
            <a:off x="479375" y="167550"/>
            <a:ext cx="5460300" cy="104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rgbClr val="000000"/>
                </a:solidFill>
                <a:latin typeface="Helvetica Neue"/>
                <a:ea typeface="Helvetica Neue"/>
                <a:cs typeface="Helvetica Neue"/>
                <a:sym typeface="Helvetica Neue"/>
              </a:rPr>
              <a:t>Purpose &amp; </a:t>
            </a:r>
            <a:r>
              <a:rPr b="1" lang="en" sz="2400">
                <a:solidFill>
                  <a:srgbClr val="000000"/>
                </a:solidFill>
                <a:latin typeface="Helvetica Neue"/>
                <a:ea typeface="Helvetica Neue"/>
                <a:cs typeface="Helvetica Neue"/>
                <a:sym typeface="Helvetica Neue"/>
              </a:rPr>
              <a:t>Objectives</a:t>
            </a:r>
            <a:endParaRPr b="1" sz="2400">
              <a:solidFill>
                <a:srgbClr val="000000"/>
              </a:solidFill>
              <a:latin typeface="Helvetica Neue"/>
              <a:ea typeface="Helvetica Neue"/>
              <a:cs typeface="Helvetica Neue"/>
              <a:sym typeface="Helvetica Neue"/>
            </a:endParaRPr>
          </a:p>
        </p:txBody>
      </p:sp>
      <p:sp>
        <p:nvSpPr>
          <p:cNvPr id="177" name="Google Shape;177;p37"/>
          <p:cNvSpPr txBox="1"/>
          <p:nvPr/>
        </p:nvSpPr>
        <p:spPr>
          <a:xfrm>
            <a:off x="674825" y="1392550"/>
            <a:ext cx="7547400" cy="11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178" name="Google Shape;178;p37"/>
          <p:cNvSpPr txBox="1"/>
          <p:nvPr/>
        </p:nvSpPr>
        <p:spPr>
          <a:xfrm>
            <a:off x="584775" y="2571750"/>
            <a:ext cx="5460300" cy="50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1800">
              <a:solidFill>
                <a:srgbClr val="000000"/>
              </a:solidFill>
              <a:latin typeface="Helvetica Neue"/>
              <a:ea typeface="Helvetica Neue"/>
              <a:cs typeface="Helvetica Neue"/>
              <a:sym typeface="Helvetica Neue"/>
            </a:endParaRPr>
          </a:p>
        </p:txBody>
      </p:sp>
      <p:sp>
        <p:nvSpPr>
          <p:cNvPr id="179" name="Google Shape;179;p37"/>
          <p:cNvSpPr txBox="1"/>
          <p:nvPr/>
        </p:nvSpPr>
        <p:spPr>
          <a:xfrm>
            <a:off x="906675" y="1212450"/>
            <a:ext cx="5944500" cy="11793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Define Classes, Objects and Inheritance. </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Utilize Classes, Objects and Inheritance with coding problems. </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Solve coding challenges that revolve around Object </a:t>
            </a:r>
            <a:r>
              <a:rPr lang="en" sz="2400">
                <a:latin typeface="Helvetica Neue"/>
                <a:ea typeface="Helvetica Neue"/>
                <a:cs typeface="Helvetica Neue"/>
                <a:sym typeface="Helvetica Neue"/>
              </a:rPr>
              <a:t>Oriented</a:t>
            </a:r>
            <a:r>
              <a:rPr lang="en" sz="2400">
                <a:latin typeface="Helvetica Neue"/>
                <a:ea typeface="Helvetica Neue"/>
                <a:cs typeface="Helvetica Neue"/>
                <a:sym typeface="Helvetica Neue"/>
              </a:rPr>
              <a:t> Programming by developing strategies to use when learning about classes, objects and inheritance.  </a:t>
            </a:r>
            <a:endParaRPr sz="240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8"/>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85" name="Google Shape;185;p38"/>
          <p:cNvGrpSpPr/>
          <p:nvPr/>
        </p:nvGrpSpPr>
        <p:grpSpPr>
          <a:xfrm>
            <a:off x="7986504" y="318902"/>
            <a:ext cx="758793" cy="758796"/>
            <a:chOff x="-14515575" y="-4498387"/>
            <a:chExt cx="3960300" cy="3960313"/>
          </a:xfrm>
        </p:grpSpPr>
        <p:sp>
          <p:nvSpPr>
            <p:cNvPr id="186" name="Google Shape;186;p3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87" name="Google Shape;187;p3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88" name="Google Shape;188;p38"/>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Classes     </a:t>
            </a:r>
            <a:endParaRPr b="1" sz="2300">
              <a:latin typeface="Helvetica Neue"/>
              <a:ea typeface="Helvetica Neue"/>
              <a:cs typeface="Helvetica Neue"/>
              <a:sym typeface="Helvetica Neue"/>
            </a:endParaRPr>
          </a:p>
        </p:txBody>
      </p:sp>
      <p:pic>
        <p:nvPicPr>
          <p:cNvPr id="189" name="Google Shape;189;p38"/>
          <p:cNvPicPr preferRelativeResize="0"/>
          <p:nvPr/>
        </p:nvPicPr>
        <p:blipFill>
          <a:blip r:embed="rId4">
            <a:alphaModFix/>
          </a:blip>
          <a:stretch>
            <a:fillRect/>
          </a:stretch>
        </p:blipFill>
        <p:spPr>
          <a:xfrm>
            <a:off x="1383425" y="972300"/>
            <a:ext cx="5910475" cy="3324626"/>
          </a:xfrm>
          <a:prstGeom prst="rect">
            <a:avLst/>
          </a:prstGeom>
          <a:noFill/>
          <a:ln cap="flat" cmpd="sng" w="25400">
            <a:solidFill>
              <a:srgbClr val="2E91A3"/>
            </a:solidFill>
            <a:prstDash val="solid"/>
            <a:miter lim="8000"/>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9"/>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95" name="Google Shape;195;p39"/>
          <p:cNvGrpSpPr/>
          <p:nvPr/>
        </p:nvGrpSpPr>
        <p:grpSpPr>
          <a:xfrm>
            <a:off x="7986504" y="318902"/>
            <a:ext cx="758793" cy="758796"/>
            <a:chOff x="-14515575" y="-4498387"/>
            <a:chExt cx="3960300" cy="3960313"/>
          </a:xfrm>
        </p:grpSpPr>
        <p:sp>
          <p:nvSpPr>
            <p:cNvPr id="196" name="Google Shape;196;p3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97" name="Google Shape;197;p39"/>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98" name="Google Shape;198;p39"/>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Classes     </a:t>
            </a:r>
            <a:endParaRPr b="1" sz="2300">
              <a:latin typeface="Helvetica Neue"/>
              <a:ea typeface="Helvetica Neue"/>
              <a:cs typeface="Helvetica Neue"/>
              <a:sym typeface="Helvetica Neue"/>
            </a:endParaRPr>
          </a:p>
        </p:txBody>
      </p:sp>
      <p:sp>
        <p:nvSpPr>
          <p:cNvPr id="199" name="Google Shape;199;p39"/>
          <p:cNvSpPr txBox="1"/>
          <p:nvPr/>
        </p:nvSpPr>
        <p:spPr>
          <a:xfrm>
            <a:off x="611575" y="1160675"/>
            <a:ext cx="7989300" cy="3067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Classes are “Special Functions” </a:t>
            </a:r>
            <a:endParaRPr sz="1800"/>
          </a:p>
          <a:p>
            <a:pPr indent="-342900" lvl="0" marL="457200" rtl="0" algn="l">
              <a:spcBef>
                <a:spcPts val="0"/>
              </a:spcBef>
              <a:spcAft>
                <a:spcPts val="0"/>
              </a:spcAft>
              <a:buSzPts val="1800"/>
              <a:buChar char="●"/>
            </a:pPr>
            <a:r>
              <a:rPr lang="en" sz="1800"/>
              <a:t>They have two parts, </a:t>
            </a:r>
            <a:r>
              <a:rPr b="1" i="1" lang="en" sz="1800"/>
              <a:t>Class declarations </a:t>
            </a:r>
            <a:r>
              <a:rPr lang="en" sz="1800"/>
              <a:t>and </a:t>
            </a:r>
            <a:r>
              <a:rPr b="1" i="1" lang="en" sz="1800"/>
              <a:t>Class Expressions. </a:t>
            </a:r>
            <a:endParaRPr b="1" i="1" sz="1800"/>
          </a:p>
        </p:txBody>
      </p:sp>
      <p:pic>
        <p:nvPicPr>
          <p:cNvPr id="200" name="Google Shape;200;p39"/>
          <p:cNvPicPr preferRelativeResize="0"/>
          <p:nvPr/>
        </p:nvPicPr>
        <p:blipFill>
          <a:blip r:embed="rId4">
            <a:alphaModFix/>
          </a:blip>
          <a:stretch>
            <a:fillRect/>
          </a:stretch>
        </p:blipFill>
        <p:spPr>
          <a:xfrm>
            <a:off x="2069175" y="1930075"/>
            <a:ext cx="4684449" cy="2634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40"/>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06" name="Google Shape;206;p40"/>
          <p:cNvGrpSpPr/>
          <p:nvPr/>
        </p:nvGrpSpPr>
        <p:grpSpPr>
          <a:xfrm>
            <a:off x="7986504" y="318902"/>
            <a:ext cx="758793" cy="758796"/>
            <a:chOff x="-14515575" y="-4498387"/>
            <a:chExt cx="3960300" cy="3960313"/>
          </a:xfrm>
        </p:grpSpPr>
        <p:sp>
          <p:nvSpPr>
            <p:cNvPr id="207" name="Google Shape;207;p40"/>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08" name="Google Shape;208;p40"/>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09" name="Google Shape;209;p40"/>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 Declarations      </a:t>
            </a:r>
            <a:endParaRPr b="1" sz="2300">
              <a:latin typeface="Helvetica Neue"/>
              <a:ea typeface="Helvetica Neue"/>
              <a:cs typeface="Helvetica Neue"/>
              <a:sym typeface="Helvetica Neue"/>
            </a:endParaRPr>
          </a:p>
        </p:txBody>
      </p:sp>
      <p:sp>
        <p:nvSpPr>
          <p:cNvPr id="210" name="Google Shape;210;p40"/>
          <p:cNvSpPr txBox="1"/>
          <p:nvPr/>
        </p:nvSpPr>
        <p:spPr>
          <a:xfrm>
            <a:off x="611575" y="1160675"/>
            <a:ext cx="7989300" cy="2592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rgbClr val="333333"/>
                </a:solidFill>
                <a:highlight>
                  <a:srgbClr val="FFFFFF"/>
                </a:highlight>
              </a:rPr>
              <a:t>One way to define a class is using a </a:t>
            </a:r>
            <a:r>
              <a:rPr b="1" lang="en">
                <a:solidFill>
                  <a:srgbClr val="333333"/>
                </a:solidFill>
                <a:highlight>
                  <a:srgbClr val="FFFFFF"/>
                </a:highlight>
              </a:rPr>
              <a:t>class declaration</a:t>
            </a:r>
            <a:r>
              <a:rPr lang="en">
                <a:solidFill>
                  <a:srgbClr val="333333"/>
                </a:solidFill>
                <a:highlight>
                  <a:srgbClr val="FFFFFF"/>
                </a:highlight>
              </a:rPr>
              <a:t>. To declare a class, you use the </a:t>
            </a:r>
            <a:r>
              <a:rPr lang="en">
                <a:solidFill>
                  <a:srgbClr val="333333"/>
                </a:solidFill>
              </a:rPr>
              <a:t>class </a:t>
            </a:r>
            <a:r>
              <a:rPr lang="en">
                <a:solidFill>
                  <a:srgbClr val="333333"/>
                </a:solidFill>
                <a:highlight>
                  <a:srgbClr val="FFFFFF"/>
                </a:highlight>
              </a:rPr>
              <a:t>keyword with the name of the class.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p:txBody>
      </p:sp>
      <p:pic>
        <p:nvPicPr>
          <p:cNvPr id="211" name="Google Shape;211;p40"/>
          <p:cNvPicPr preferRelativeResize="0"/>
          <p:nvPr/>
        </p:nvPicPr>
        <p:blipFill>
          <a:blip r:embed="rId4">
            <a:alphaModFix/>
          </a:blip>
          <a:stretch>
            <a:fillRect/>
          </a:stretch>
        </p:blipFill>
        <p:spPr>
          <a:xfrm>
            <a:off x="1718000" y="1908988"/>
            <a:ext cx="5286375" cy="1704975"/>
          </a:xfrm>
          <a:prstGeom prst="rect">
            <a:avLst/>
          </a:prstGeom>
          <a:noFill/>
          <a:ln>
            <a:noFill/>
          </a:ln>
        </p:spPr>
      </p:pic>
      <p:sp>
        <p:nvSpPr>
          <p:cNvPr id="212" name="Google Shape;212;p40"/>
          <p:cNvSpPr txBox="1"/>
          <p:nvPr/>
        </p:nvSpPr>
        <p:spPr>
          <a:xfrm>
            <a:off x="643200" y="3953775"/>
            <a:ext cx="7915500" cy="67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QQ:</a:t>
            </a:r>
            <a:r>
              <a:rPr lang="en" sz="1800"/>
              <a:t> What is the Class Keyword when looking at this code?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41"/>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18" name="Google Shape;218;p41"/>
          <p:cNvGrpSpPr/>
          <p:nvPr/>
        </p:nvGrpSpPr>
        <p:grpSpPr>
          <a:xfrm>
            <a:off x="7986504" y="318902"/>
            <a:ext cx="758793" cy="758796"/>
            <a:chOff x="-14515575" y="-4498387"/>
            <a:chExt cx="3960300" cy="3960313"/>
          </a:xfrm>
        </p:grpSpPr>
        <p:sp>
          <p:nvSpPr>
            <p:cNvPr id="219" name="Google Shape;219;p41"/>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20" name="Google Shape;220;p41"/>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21" name="Google Shape;221;p41"/>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 Expressions   </a:t>
            </a:r>
            <a:endParaRPr b="1" sz="2300">
              <a:latin typeface="Helvetica Neue"/>
              <a:ea typeface="Helvetica Neue"/>
              <a:cs typeface="Helvetica Neue"/>
              <a:sym typeface="Helvetica Neue"/>
            </a:endParaRPr>
          </a:p>
        </p:txBody>
      </p:sp>
      <p:sp>
        <p:nvSpPr>
          <p:cNvPr id="222" name="Google Shape;222;p41"/>
          <p:cNvSpPr txBox="1"/>
          <p:nvPr/>
        </p:nvSpPr>
        <p:spPr>
          <a:xfrm>
            <a:off x="611575" y="1160675"/>
            <a:ext cx="7989300" cy="25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p:txBody>
      </p:sp>
      <p:pic>
        <p:nvPicPr>
          <p:cNvPr id="223" name="Google Shape;223;p41"/>
          <p:cNvPicPr preferRelativeResize="0"/>
          <p:nvPr/>
        </p:nvPicPr>
        <p:blipFill>
          <a:blip r:embed="rId4">
            <a:alphaModFix/>
          </a:blip>
          <a:stretch>
            <a:fillRect/>
          </a:stretch>
        </p:blipFill>
        <p:spPr>
          <a:xfrm>
            <a:off x="912925" y="925972"/>
            <a:ext cx="3109300" cy="3660200"/>
          </a:xfrm>
          <a:prstGeom prst="rect">
            <a:avLst/>
          </a:prstGeom>
          <a:noFill/>
          <a:ln>
            <a:noFill/>
          </a:ln>
        </p:spPr>
      </p:pic>
      <p:sp>
        <p:nvSpPr>
          <p:cNvPr id="224" name="Google Shape;224;p41"/>
          <p:cNvSpPr txBox="1"/>
          <p:nvPr/>
        </p:nvSpPr>
        <p:spPr>
          <a:xfrm>
            <a:off x="4469200" y="970950"/>
            <a:ext cx="3109200" cy="3615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Class Expressions are another way to define classes.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Class Expressions can be named and </a:t>
            </a:r>
            <a:r>
              <a:rPr lang="en" sz="1800"/>
              <a:t>unnamed</a:t>
            </a:r>
            <a:r>
              <a:rPr lang="en" sz="1800"/>
              <a:t>.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You can use unnamed classes internally but not outside of the class.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42"/>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30" name="Google Shape;230;p42"/>
          <p:cNvGrpSpPr/>
          <p:nvPr/>
        </p:nvGrpSpPr>
        <p:grpSpPr>
          <a:xfrm>
            <a:off x="7986504" y="318902"/>
            <a:ext cx="758793" cy="758796"/>
            <a:chOff x="-14515575" y="-4498387"/>
            <a:chExt cx="3960300" cy="3960313"/>
          </a:xfrm>
        </p:grpSpPr>
        <p:sp>
          <p:nvSpPr>
            <p:cNvPr id="231" name="Google Shape;231;p4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32" name="Google Shape;232;p42"/>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33" name="Google Shape;233;p42"/>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Purpose of a Class  </a:t>
            </a:r>
            <a:r>
              <a:rPr b="1" lang="en" sz="2400">
                <a:latin typeface="Helvetica Neue"/>
                <a:ea typeface="Helvetica Neue"/>
                <a:cs typeface="Helvetica Neue"/>
                <a:sym typeface="Helvetica Neue"/>
              </a:rPr>
              <a:t> </a:t>
            </a:r>
            <a:endParaRPr b="1" sz="24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34" name="Google Shape;234;p42"/>
          <p:cNvSpPr txBox="1"/>
          <p:nvPr/>
        </p:nvSpPr>
        <p:spPr>
          <a:xfrm>
            <a:off x="928600" y="1234450"/>
            <a:ext cx="7578000" cy="3370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Classes give functions specific type of behaviors. So, if you have a class that symbolizes a rectangle, you can give that rectangle properties or behaviors using methods.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You can use classes to produce objects of the same type.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You can also use classes to have consistent coding patterns. Classes really help organize like minded code, and give specific properties to certain aspects of your code. You might want to use a class if you want to add multiple properties to a chunk of code, or to an object.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Famous Example: </a:t>
            </a:r>
            <a:r>
              <a:rPr b="1" lang="en">
                <a:highlight>
                  <a:srgbClr val="FFFFFF"/>
                </a:highlight>
                <a:latin typeface="Helvetica Neue"/>
                <a:ea typeface="Helvetica Neue"/>
                <a:cs typeface="Helvetica Neue"/>
                <a:sym typeface="Helvetica Neue"/>
              </a:rPr>
              <a:t>Object: </a:t>
            </a:r>
            <a:r>
              <a:rPr lang="en">
                <a:highlight>
                  <a:srgbClr val="FFFFFF"/>
                </a:highlight>
                <a:latin typeface="Helvetica Neue"/>
                <a:ea typeface="Helvetica Neue"/>
                <a:cs typeface="Helvetica Neue"/>
                <a:sym typeface="Helvetica Neue"/>
              </a:rPr>
              <a:t>Bank Account </a:t>
            </a:r>
            <a:r>
              <a:rPr b="1" lang="en">
                <a:highlight>
                  <a:srgbClr val="FFFFFF"/>
                </a:highlight>
                <a:latin typeface="Helvetica Neue"/>
                <a:ea typeface="Helvetica Neue"/>
                <a:cs typeface="Helvetica Neue"/>
                <a:sym typeface="Helvetica Neue"/>
              </a:rPr>
              <a:t>Properties: </a:t>
            </a:r>
            <a:r>
              <a:rPr lang="en">
                <a:highlight>
                  <a:srgbClr val="FFFFFF"/>
                </a:highlight>
                <a:latin typeface="Helvetica Neue"/>
                <a:ea typeface="Helvetica Neue"/>
                <a:cs typeface="Helvetica Neue"/>
                <a:sym typeface="Helvetica Neue"/>
              </a:rPr>
              <a:t>Withdrawal, Deposit, Savings etc.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43"/>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40" name="Google Shape;240;p43"/>
          <p:cNvGrpSpPr/>
          <p:nvPr/>
        </p:nvGrpSpPr>
        <p:grpSpPr>
          <a:xfrm>
            <a:off x="7986504" y="318902"/>
            <a:ext cx="758793" cy="758796"/>
            <a:chOff x="-14515575" y="-4498387"/>
            <a:chExt cx="3960300" cy="3960313"/>
          </a:xfrm>
        </p:grpSpPr>
        <p:sp>
          <p:nvSpPr>
            <p:cNvPr id="241" name="Google Shape;241;p4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42" name="Google Shape;242;p43"/>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43" name="Google Shape;243;p43"/>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QQ: Check Your Knowledge </a:t>
            </a:r>
            <a:endParaRPr b="1" sz="2400">
              <a:latin typeface="Helvetica Neue"/>
              <a:ea typeface="Helvetica Neue"/>
              <a:cs typeface="Helvetica Neue"/>
              <a:sym typeface="Helvetica Neue"/>
            </a:endParaRPr>
          </a:p>
          <a:p>
            <a:pPr indent="0" lvl="0" marL="0" rtl="0" algn="l">
              <a:spcBef>
                <a:spcPts val="0"/>
              </a:spcBef>
              <a:spcAft>
                <a:spcPts val="0"/>
              </a:spcAft>
              <a:buNone/>
            </a:pPr>
            <a:r>
              <a:rPr lang="en" sz="1200">
                <a:latin typeface="Helvetica Neue"/>
                <a:ea typeface="Helvetica Neue"/>
                <a:cs typeface="Helvetica Neue"/>
                <a:sym typeface="Helvetica Neue"/>
              </a:rPr>
              <a:t>Please put your answers in the chat</a:t>
            </a:r>
            <a:r>
              <a:rPr lang="en" sz="1200">
                <a:latin typeface="Helvetica Neue"/>
                <a:ea typeface="Helvetica Neue"/>
                <a:cs typeface="Helvetica Neue"/>
                <a:sym typeface="Helvetica Neue"/>
              </a:rPr>
              <a:t> </a:t>
            </a:r>
            <a:endParaRPr sz="12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44" name="Google Shape;244;p43"/>
          <p:cNvSpPr txBox="1"/>
          <p:nvPr/>
        </p:nvSpPr>
        <p:spPr>
          <a:xfrm>
            <a:off x="5080500" y="1306600"/>
            <a:ext cx="3267300" cy="30645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Helvetica Neue"/>
              <a:buChar char="●"/>
            </a:pPr>
            <a:r>
              <a:rPr lang="en" sz="1800">
                <a:highlight>
                  <a:srgbClr val="FFFFFF"/>
                </a:highlight>
                <a:latin typeface="Helvetica Neue"/>
                <a:ea typeface="Helvetica Neue"/>
                <a:cs typeface="Helvetica Neue"/>
                <a:sym typeface="Helvetica Neue"/>
              </a:rPr>
              <a:t>When would you want to use a class? </a:t>
            </a:r>
            <a:endParaRPr sz="1800">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800">
              <a:highlight>
                <a:srgbClr val="FFFFFF"/>
              </a:highlight>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n" sz="1800">
                <a:highlight>
                  <a:srgbClr val="FFFFFF"/>
                </a:highlight>
                <a:latin typeface="Helvetica Neue"/>
                <a:ea typeface="Helvetica Neue"/>
                <a:cs typeface="Helvetica Neue"/>
                <a:sym typeface="Helvetica Neue"/>
              </a:rPr>
              <a:t>What is the difference between a named class and an unnamed class? </a:t>
            </a:r>
            <a:endParaRPr sz="1800">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sz="1800">
              <a:highlight>
                <a:srgbClr val="FFFFFF"/>
              </a:highlight>
              <a:latin typeface="Helvetica Neue"/>
              <a:ea typeface="Helvetica Neue"/>
              <a:cs typeface="Helvetica Neue"/>
              <a:sym typeface="Helvetica Neue"/>
            </a:endParaRPr>
          </a:p>
          <a:p>
            <a:pPr indent="-342900" lvl="0" marL="457200" rtl="0" algn="l">
              <a:spcBef>
                <a:spcPts val="0"/>
              </a:spcBef>
              <a:spcAft>
                <a:spcPts val="0"/>
              </a:spcAft>
              <a:buSzPts val="1800"/>
              <a:buFont typeface="Helvetica Neue"/>
              <a:buChar char="●"/>
            </a:pPr>
            <a:r>
              <a:rPr lang="en" sz="1800">
                <a:highlight>
                  <a:srgbClr val="FFFFFF"/>
                </a:highlight>
                <a:latin typeface="Helvetica Neue"/>
                <a:ea typeface="Helvetica Neue"/>
                <a:cs typeface="Helvetica Neue"/>
                <a:sym typeface="Helvetica Neue"/>
              </a:rPr>
              <a:t>When would you want to use Class Expressions and Class Declarations? </a:t>
            </a:r>
            <a:endParaRPr sz="1800">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pic>
        <p:nvPicPr>
          <p:cNvPr id="245" name="Google Shape;245;p43"/>
          <p:cNvPicPr preferRelativeResize="0"/>
          <p:nvPr/>
        </p:nvPicPr>
        <p:blipFill>
          <a:blip r:embed="rId4">
            <a:alphaModFix/>
          </a:blip>
          <a:stretch>
            <a:fillRect/>
          </a:stretch>
        </p:blipFill>
        <p:spPr>
          <a:xfrm>
            <a:off x="1053625" y="1615150"/>
            <a:ext cx="3676474" cy="24473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44"/>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51" name="Google Shape;251;p44"/>
          <p:cNvGrpSpPr/>
          <p:nvPr/>
        </p:nvGrpSpPr>
        <p:grpSpPr>
          <a:xfrm>
            <a:off x="7986504" y="318902"/>
            <a:ext cx="758793" cy="758796"/>
            <a:chOff x="-14515575" y="-4498387"/>
            <a:chExt cx="3960300" cy="3960313"/>
          </a:xfrm>
        </p:grpSpPr>
        <p:sp>
          <p:nvSpPr>
            <p:cNvPr id="252" name="Google Shape;252;p4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53" name="Google Shape;253;p44"/>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54" name="Google Shape;254;p44"/>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Inheritance </a:t>
            </a:r>
            <a:r>
              <a:rPr b="1" lang="en" sz="3000">
                <a:latin typeface="Helvetica Neue"/>
                <a:ea typeface="Helvetica Neue"/>
                <a:cs typeface="Helvetica Neue"/>
                <a:sym typeface="Helvetica Neue"/>
              </a:rPr>
              <a:t>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pic>
        <p:nvPicPr>
          <p:cNvPr id="255" name="Google Shape;255;p44"/>
          <p:cNvPicPr preferRelativeResize="0"/>
          <p:nvPr/>
        </p:nvPicPr>
        <p:blipFill>
          <a:blip r:embed="rId4">
            <a:alphaModFix/>
          </a:blip>
          <a:stretch>
            <a:fillRect/>
          </a:stretch>
        </p:blipFill>
        <p:spPr>
          <a:xfrm>
            <a:off x="1389500" y="1403875"/>
            <a:ext cx="6365000" cy="2763550"/>
          </a:xfrm>
          <a:prstGeom prst="rect">
            <a:avLst/>
          </a:prstGeom>
          <a:noFill/>
          <a:ln cap="flat" cmpd="sng" w="25400">
            <a:solidFill>
              <a:srgbClr val="2E91A3"/>
            </a:solidFill>
            <a:prstDash val="solid"/>
            <a:miter lim="8000"/>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2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